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6" r:id="rId10"/>
    <p:sldId id="274" r:id="rId11"/>
    <p:sldId id="275" r:id="rId12"/>
    <p:sldId id="268" r:id="rId13"/>
    <p:sldId id="277" r:id="rId14"/>
    <p:sldId id="270"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4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A4C9AC-E1E4-48A7-A8A3-1A3DC57215CA}"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0E095F43-27F7-4A44-A0DE-A32BF95F003B}">
      <dgm:prSet/>
      <dgm:spPr/>
      <dgm:t>
        <a:bodyPr/>
        <a:lstStyle/>
        <a:p>
          <a:r>
            <a:rPr lang="en-US" b="1" i="1"/>
            <a:t>What are we trying to do?</a:t>
          </a:r>
          <a:endParaRPr lang="en-US"/>
        </a:p>
      </dgm:t>
    </dgm:pt>
    <dgm:pt modelId="{D85D968C-2686-4629-B749-66329F7CE22D}" type="parTrans" cxnId="{912878F3-5563-4094-B3A5-77CCC3DAF144}">
      <dgm:prSet/>
      <dgm:spPr/>
      <dgm:t>
        <a:bodyPr/>
        <a:lstStyle/>
        <a:p>
          <a:endParaRPr lang="en-US"/>
        </a:p>
      </dgm:t>
    </dgm:pt>
    <dgm:pt modelId="{F028F119-990F-4182-9D6D-ED544102C815}" type="sibTrans" cxnId="{912878F3-5563-4094-B3A5-77CCC3DAF144}">
      <dgm:prSet/>
      <dgm:spPr/>
      <dgm:t>
        <a:bodyPr/>
        <a:lstStyle/>
        <a:p>
          <a:endParaRPr lang="en-US"/>
        </a:p>
      </dgm:t>
    </dgm:pt>
    <dgm:pt modelId="{DFFF793F-49B9-41DC-8F19-CECC5422FD01}">
      <dgm:prSet/>
      <dgm:spPr/>
      <dgm:t>
        <a:bodyPr/>
        <a:lstStyle/>
        <a:p>
          <a:r>
            <a:rPr lang="en-US" b="0" i="0" dirty="0"/>
            <a:t>Acquire weather and accidents related information for different cities across the US</a:t>
          </a:r>
          <a:endParaRPr lang="en-US" dirty="0"/>
        </a:p>
      </dgm:t>
    </dgm:pt>
    <dgm:pt modelId="{498D2A57-3614-4312-AC62-6693E6E4002E}" type="parTrans" cxnId="{1E23435C-EC53-4122-98D7-8960F653DCC3}">
      <dgm:prSet/>
      <dgm:spPr/>
      <dgm:t>
        <a:bodyPr/>
        <a:lstStyle/>
        <a:p>
          <a:endParaRPr lang="en-US"/>
        </a:p>
      </dgm:t>
    </dgm:pt>
    <dgm:pt modelId="{D645705E-E317-4908-A001-5D575ABAF113}" type="sibTrans" cxnId="{1E23435C-EC53-4122-98D7-8960F653DCC3}">
      <dgm:prSet/>
      <dgm:spPr/>
      <dgm:t>
        <a:bodyPr/>
        <a:lstStyle/>
        <a:p>
          <a:endParaRPr lang="en-US"/>
        </a:p>
      </dgm:t>
    </dgm:pt>
    <dgm:pt modelId="{65A28FC9-5ECB-4405-B224-9EDF9F995720}">
      <dgm:prSet/>
      <dgm:spPr/>
      <dgm:t>
        <a:bodyPr/>
        <a:lstStyle/>
        <a:p>
          <a:r>
            <a:rPr lang="en-US" b="0" i="0"/>
            <a:t>Highlight the link between weather conditions and road accident risk at an aggregate level</a:t>
          </a:r>
          <a:endParaRPr lang="en-US"/>
        </a:p>
      </dgm:t>
    </dgm:pt>
    <dgm:pt modelId="{7888F1A2-DC8E-4D88-BA8F-17873702A3AD}" type="parTrans" cxnId="{AE35EE5B-45B2-408A-AD4B-1679D23393BC}">
      <dgm:prSet/>
      <dgm:spPr/>
      <dgm:t>
        <a:bodyPr/>
        <a:lstStyle/>
        <a:p>
          <a:endParaRPr lang="en-US"/>
        </a:p>
      </dgm:t>
    </dgm:pt>
    <dgm:pt modelId="{19283EB8-B02C-41C9-A61F-1E0082A24617}" type="sibTrans" cxnId="{AE35EE5B-45B2-408A-AD4B-1679D23393BC}">
      <dgm:prSet/>
      <dgm:spPr/>
      <dgm:t>
        <a:bodyPr/>
        <a:lstStyle/>
        <a:p>
          <a:endParaRPr lang="en-US"/>
        </a:p>
      </dgm:t>
    </dgm:pt>
    <dgm:pt modelId="{4797D3DD-E52A-4744-BD97-5F13943721C8}">
      <dgm:prSet/>
      <dgm:spPr/>
      <dgm:t>
        <a:bodyPr/>
        <a:lstStyle/>
        <a:p>
          <a:r>
            <a:rPr lang="en-US" b="1" i="1"/>
            <a:t>How are we doing it?</a:t>
          </a:r>
          <a:endParaRPr lang="en-US"/>
        </a:p>
      </dgm:t>
    </dgm:pt>
    <dgm:pt modelId="{C8DB8D7B-B957-495E-99FB-6656B9E995F8}" type="parTrans" cxnId="{54B317BB-7906-44BB-AC1A-F6D570C285EF}">
      <dgm:prSet/>
      <dgm:spPr/>
      <dgm:t>
        <a:bodyPr/>
        <a:lstStyle/>
        <a:p>
          <a:endParaRPr lang="en-US"/>
        </a:p>
      </dgm:t>
    </dgm:pt>
    <dgm:pt modelId="{9B66FD47-4097-4356-8CB4-1F9790A1E85C}" type="sibTrans" cxnId="{54B317BB-7906-44BB-AC1A-F6D570C285EF}">
      <dgm:prSet/>
      <dgm:spPr/>
      <dgm:t>
        <a:bodyPr/>
        <a:lstStyle/>
        <a:p>
          <a:endParaRPr lang="en-US"/>
        </a:p>
      </dgm:t>
    </dgm:pt>
    <dgm:pt modelId="{ABE9D4F0-F96B-43F5-84F4-B10DF46CFF0C}">
      <dgm:prSet/>
      <dgm:spPr/>
      <dgm:t>
        <a:bodyPr/>
        <a:lstStyle/>
        <a:p>
          <a:r>
            <a:rPr lang="en-US" b="0" i="0" dirty="0"/>
            <a:t>Web-scraping techniques</a:t>
          </a:r>
          <a:endParaRPr lang="en-US" dirty="0"/>
        </a:p>
      </dgm:t>
    </dgm:pt>
    <dgm:pt modelId="{93D1065B-3D8A-412E-93D0-9EBCAF609C2E}" type="parTrans" cxnId="{D4652237-E528-45A0-B406-B049B006F671}">
      <dgm:prSet/>
      <dgm:spPr/>
      <dgm:t>
        <a:bodyPr/>
        <a:lstStyle/>
        <a:p>
          <a:endParaRPr lang="en-US"/>
        </a:p>
      </dgm:t>
    </dgm:pt>
    <dgm:pt modelId="{6AC6D28A-F813-4234-A1A2-E4EA24084A3D}" type="sibTrans" cxnId="{D4652237-E528-45A0-B406-B049B006F671}">
      <dgm:prSet/>
      <dgm:spPr/>
      <dgm:t>
        <a:bodyPr/>
        <a:lstStyle/>
        <a:p>
          <a:endParaRPr lang="en-US"/>
        </a:p>
      </dgm:t>
    </dgm:pt>
    <dgm:pt modelId="{3C9BE561-274C-494F-AE73-05F15227A022}">
      <dgm:prSet/>
      <dgm:spPr/>
      <dgm:t>
        <a:bodyPr/>
        <a:lstStyle/>
        <a:p>
          <a:r>
            <a:rPr lang="en-US" b="1" i="1"/>
            <a:t>Why is it valuable?</a:t>
          </a:r>
          <a:endParaRPr lang="en-US"/>
        </a:p>
      </dgm:t>
    </dgm:pt>
    <dgm:pt modelId="{63BCEC53-237F-48DC-9CBB-C09A044FDA53}" type="parTrans" cxnId="{CAC35751-411D-4D0C-8BE9-A7BBCE193AE6}">
      <dgm:prSet/>
      <dgm:spPr/>
      <dgm:t>
        <a:bodyPr/>
        <a:lstStyle/>
        <a:p>
          <a:endParaRPr lang="en-US"/>
        </a:p>
      </dgm:t>
    </dgm:pt>
    <dgm:pt modelId="{47F2B229-E3AC-4764-BEF5-A3C857402415}" type="sibTrans" cxnId="{CAC35751-411D-4D0C-8BE9-A7BBCE193AE6}">
      <dgm:prSet/>
      <dgm:spPr/>
      <dgm:t>
        <a:bodyPr/>
        <a:lstStyle/>
        <a:p>
          <a:endParaRPr lang="en-US"/>
        </a:p>
      </dgm:t>
    </dgm:pt>
    <dgm:pt modelId="{AF3ADF63-95FE-4971-AD2E-A1BAE1A13F48}">
      <dgm:prSet/>
      <dgm:spPr/>
      <dgm:t>
        <a:bodyPr/>
        <a:lstStyle/>
        <a:p>
          <a:r>
            <a:rPr lang="en-US" b="0" i="0"/>
            <a:t>According to the FHWA, most weather-related crashes happen on wet pavement (nearly 70 percent), while 46 percent of such accidents occur during rainfall</a:t>
          </a:r>
          <a:endParaRPr lang="en-US"/>
        </a:p>
      </dgm:t>
    </dgm:pt>
    <dgm:pt modelId="{82413E80-7BA4-4AB8-9F8A-1FB0CA5BD787}" type="parTrans" cxnId="{6378A0F8-3ACB-457A-8B4E-5182559239E5}">
      <dgm:prSet/>
      <dgm:spPr/>
      <dgm:t>
        <a:bodyPr/>
        <a:lstStyle/>
        <a:p>
          <a:endParaRPr lang="en-US"/>
        </a:p>
      </dgm:t>
    </dgm:pt>
    <dgm:pt modelId="{1D7AD70D-0BD1-477B-8B6C-7570BCDAC6D6}" type="sibTrans" cxnId="{6378A0F8-3ACB-457A-8B4E-5182559239E5}">
      <dgm:prSet/>
      <dgm:spPr/>
      <dgm:t>
        <a:bodyPr/>
        <a:lstStyle/>
        <a:p>
          <a:endParaRPr lang="en-US"/>
        </a:p>
      </dgm:t>
    </dgm:pt>
    <dgm:pt modelId="{95E1AC5F-7655-41F5-B113-3CBFCD558493}">
      <dgm:prSet/>
      <dgm:spPr/>
      <dgm:t>
        <a:bodyPr/>
        <a:lstStyle/>
        <a:p>
          <a:r>
            <a:rPr lang="en-US" b="0" i="0"/>
            <a:t>This shows a clear relation between weather and accidents</a:t>
          </a:r>
          <a:endParaRPr lang="en-US"/>
        </a:p>
      </dgm:t>
    </dgm:pt>
    <dgm:pt modelId="{FC580034-EB86-4099-9AED-CAFA197F3816}" type="parTrans" cxnId="{E492FED1-ECB0-4BAC-8893-2244D8CB56F9}">
      <dgm:prSet/>
      <dgm:spPr/>
      <dgm:t>
        <a:bodyPr/>
        <a:lstStyle/>
        <a:p>
          <a:endParaRPr lang="en-US"/>
        </a:p>
      </dgm:t>
    </dgm:pt>
    <dgm:pt modelId="{EECE91A2-ADCE-4ECB-9C97-7EBC0185388C}" type="sibTrans" cxnId="{E492FED1-ECB0-4BAC-8893-2244D8CB56F9}">
      <dgm:prSet/>
      <dgm:spPr/>
      <dgm:t>
        <a:bodyPr/>
        <a:lstStyle/>
        <a:p>
          <a:endParaRPr lang="en-US"/>
        </a:p>
      </dgm:t>
    </dgm:pt>
    <dgm:pt modelId="{4BF1E486-4517-4ED0-9168-8C007932BD53}">
      <dgm:prSet/>
      <dgm:spPr/>
      <dgm:t>
        <a:bodyPr/>
        <a:lstStyle/>
        <a:p>
          <a:r>
            <a:rPr lang="en-US" b="0" i="0"/>
            <a:t>We hope to consolidate this data and make it easier to consume and distribute</a:t>
          </a:r>
          <a:endParaRPr lang="en-US"/>
        </a:p>
      </dgm:t>
    </dgm:pt>
    <dgm:pt modelId="{435FD91E-1A66-448E-8302-E4D95CA02B36}" type="parTrans" cxnId="{B40CA256-AAFD-464A-B13B-66F35D2A39A0}">
      <dgm:prSet/>
      <dgm:spPr/>
      <dgm:t>
        <a:bodyPr/>
        <a:lstStyle/>
        <a:p>
          <a:endParaRPr lang="en-US"/>
        </a:p>
      </dgm:t>
    </dgm:pt>
    <dgm:pt modelId="{04233B4B-65D3-4D26-A849-25CD9B85704F}" type="sibTrans" cxnId="{B40CA256-AAFD-464A-B13B-66F35D2A39A0}">
      <dgm:prSet/>
      <dgm:spPr/>
      <dgm:t>
        <a:bodyPr/>
        <a:lstStyle/>
        <a:p>
          <a:endParaRPr lang="en-US"/>
        </a:p>
      </dgm:t>
    </dgm:pt>
    <dgm:pt modelId="{AF3CFF94-8AF7-4940-8E85-ADA8CA1FC8B1}">
      <dgm:prSet/>
      <dgm:spPr/>
      <dgm:t>
        <a:bodyPr/>
        <a:lstStyle/>
        <a:p>
          <a:r>
            <a:rPr lang="en-US" dirty="0"/>
            <a:t>APIs</a:t>
          </a:r>
        </a:p>
      </dgm:t>
    </dgm:pt>
    <dgm:pt modelId="{F765E7E4-6D92-4A04-9EC5-C935054A7870}" type="parTrans" cxnId="{77EFBFF5-0ED4-4F04-A7E0-45581689F0B5}">
      <dgm:prSet/>
      <dgm:spPr/>
      <dgm:t>
        <a:bodyPr/>
        <a:lstStyle/>
        <a:p>
          <a:endParaRPr lang="en-US"/>
        </a:p>
      </dgm:t>
    </dgm:pt>
    <dgm:pt modelId="{62EC2836-A9BF-48E4-A33D-210158448262}" type="sibTrans" cxnId="{77EFBFF5-0ED4-4F04-A7E0-45581689F0B5}">
      <dgm:prSet/>
      <dgm:spPr/>
      <dgm:t>
        <a:bodyPr/>
        <a:lstStyle/>
        <a:p>
          <a:endParaRPr lang="en-US"/>
        </a:p>
      </dgm:t>
    </dgm:pt>
    <dgm:pt modelId="{0C5DD0F3-9BC5-46AE-9297-CA63E0BB581C}">
      <dgm:prSet/>
      <dgm:spPr/>
      <dgm:t>
        <a:bodyPr/>
        <a:lstStyle/>
        <a:p>
          <a:endParaRPr lang="en-US"/>
        </a:p>
      </dgm:t>
    </dgm:pt>
    <dgm:pt modelId="{53F7676C-0E28-46AA-A844-4F5CE66DA0AB}" type="parTrans" cxnId="{A1CF3F08-AE24-410A-8BA8-9B37D3987AA4}">
      <dgm:prSet/>
      <dgm:spPr/>
      <dgm:t>
        <a:bodyPr/>
        <a:lstStyle/>
        <a:p>
          <a:endParaRPr lang="en-US"/>
        </a:p>
      </dgm:t>
    </dgm:pt>
    <dgm:pt modelId="{6D0689C7-C1A7-4A57-A996-31150C34ED8C}" type="sibTrans" cxnId="{A1CF3F08-AE24-410A-8BA8-9B37D3987AA4}">
      <dgm:prSet/>
      <dgm:spPr/>
      <dgm:t>
        <a:bodyPr/>
        <a:lstStyle/>
        <a:p>
          <a:endParaRPr lang="en-US"/>
        </a:p>
      </dgm:t>
    </dgm:pt>
    <dgm:pt modelId="{BF28195B-A1EC-4B51-B5B5-2DCE4D52CAE7}" type="pres">
      <dgm:prSet presAssocID="{21A4C9AC-E1E4-48A7-A8A3-1A3DC57215CA}" presName="linear" presStyleCnt="0">
        <dgm:presLayoutVars>
          <dgm:dir/>
          <dgm:animLvl val="lvl"/>
          <dgm:resizeHandles val="exact"/>
        </dgm:presLayoutVars>
      </dgm:prSet>
      <dgm:spPr/>
    </dgm:pt>
    <dgm:pt modelId="{9B1E1919-B51E-415F-8CAF-F347FC237FCB}" type="pres">
      <dgm:prSet presAssocID="{0E095F43-27F7-4A44-A0DE-A32BF95F003B}" presName="parentLin" presStyleCnt="0"/>
      <dgm:spPr/>
    </dgm:pt>
    <dgm:pt modelId="{7144881C-572A-498D-B652-3F13074B3B13}" type="pres">
      <dgm:prSet presAssocID="{0E095F43-27F7-4A44-A0DE-A32BF95F003B}" presName="parentLeftMargin" presStyleLbl="node1" presStyleIdx="0" presStyleCnt="3"/>
      <dgm:spPr/>
    </dgm:pt>
    <dgm:pt modelId="{C12ED21D-AC0C-4CAA-BFC6-5FD5478954F3}" type="pres">
      <dgm:prSet presAssocID="{0E095F43-27F7-4A44-A0DE-A32BF95F003B}" presName="parentText" presStyleLbl="node1" presStyleIdx="0" presStyleCnt="3">
        <dgm:presLayoutVars>
          <dgm:chMax val="0"/>
          <dgm:bulletEnabled val="1"/>
        </dgm:presLayoutVars>
      </dgm:prSet>
      <dgm:spPr/>
    </dgm:pt>
    <dgm:pt modelId="{4EBE94AC-B1FF-48AA-BD4C-768125E46F21}" type="pres">
      <dgm:prSet presAssocID="{0E095F43-27F7-4A44-A0DE-A32BF95F003B}" presName="negativeSpace" presStyleCnt="0"/>
      <dgm:spPr/>
    </dgm:pt>
    <dgm:pt modelId="{A633374E-2B6F-4B04-AC7D-E2E1224D7B6E}" type="pres">
      <dgm:prSet presAssocID="{0E095F43-27F7-4A44-A0DE-A32BF95F003B}" presName="childText" presStyleLbl="conFgAcc1" presStyleIdx="0" presStyleCnt="3">
        <dgm:presLayoutVars>
          <dgm:bulletEnabled val="1"/>
        </dgm:presLayoutVars>
      </dgm:prSet>
      <dgm:spPr/>
    </dgm:pt>
    <dgm:pt modelId="{488B6D8E-F252-4977-B9B8-DB207E603EF8}" type="pres">
      <dgm:prSet presAssocID="{F028F119-990F-4182-9D6D-ED544102C815}" presName="spaceBetweenRectangles" presStyleCnt="0"/>
      <dgm:spPr/>
    </dgm:pt>
    <dgm:pt modelId="{2E25EDD0-A9FE-4689-B32A-FF122E78D6A8}" type="pres">
      <dgm:prSet presAssocID="{4797D3DD-E52A-4744-BD97-5F13943721C8}" presName="parentLin" presStyleCnt="0"/>
      <dgm:spPr/>
    </dgm:pt>
    <dgm:pt modelId="{45D179C8-9E79-43D7-8A68-76428FB6037C}" type="pres">
      <dgm:prSet presAssocID="{4797D3DD-E52A-4744-BD97-5F13943721C8}" presName="parentLeftMargin" presStyleLbl="node1" presStyleIdx="0" presStyleCnt="3"/>
      <dgm:spPr/>
    </dgm:pt>
    <dgm:pt modelId="{5CC986CC-71EB-4365-8EBA-CD898F75F8DF}" type="pres">
      <dgm:prSet presAssocID="{4797D3DD-E52A-4744-BD97-5F13943721C8}" presName="parentText" presStyleLbl="node1" presStyleIdx="1" presStyleCnt="3">
        <dgm:presLayoutVars>
          <dgm:chMax val="0"/>
          <dgm:bulletEnabled val="1"/>
        </dgm:presLayoutVars>
      </dgm:prSet>
      <dgm:spPr/>
    </dgm:pt>
    <dgm:pt modelId="{A2F67CA8-0482-4145-812B-594E42975F8F}" type="pres">
      <dgm:prSet presAssocID="{4797D3DD-E52A-4744-BD97-5F13943721C8}" presName="negativeSpace" presStyleCnt="0"/>
      <dgm:spPr/>
    </dgm:pt>
    <dgm:pt modelId="{E1B86333-7047-4159-9D25-CA1FCC7B3084}" type="pres">
      <dgm:prSet presAssocID="{4797D3DD-E52A-4744-BD97-5F13943721C8}" presName="childText" presStyleLbl="conFgAcc1" presStyleIdx="1" presStyleCnt="3">
        <dgm:presLayoutVars>
          <dgm:bulletEnabled val="1"/>
        </dgm:presLayoutVars>
      </dgm:prSet>
      <dgm:spPr/>
    </dgm:pt>
    <dgm:pt modelId="{667245F9-9C04-4F15-A45C-2E500FCF7122}" type="pres">
      <dgm:prSet presAssocID="{9B66FD47-4097-4356-8CB4-1F9790A1E85C}" presName="spaceBetweenRectangles" presStyleCnt="0"/>
      <dgm:spPr/>
    </dgm:pt>
    <dgm:pt modelId="{64C51BD1-0FAF-4A3E-8867-1B9491667839}" type="pres">
      <dgm:prSet presAssocID="{3C9BE561-274C-494F-AE73-05F15227A022}" presName="parentLin" presStyleCnt="0"/>
      <dgm:spPr/>
    </dgm:pt>
    <dgm:pt modelId="{C07FCCB4-1FD1-4D64-AF87-9682000D3C08}" type="pres">
      <dgm:prSet presAssocID="{3C9BE561-274C-494F-AE73-05F15227A022}" presName="parentLeftMargin" presStyleLbl="node1" presStyleIdx="1" presStyleCnt="3"/>
      <dgm:spPr/>
    </dgm:pt>
    <dgm:pt modelId="{59217D3C-1859-4DD0-94FE-A3013415807D}" type="pres">
      <dgm:prSet presAssocID="{3C9BE561-274C-494F-AE73-05F15227A022}" presName="parentText" presStyleLbl="node1" presStyleIdx="2" presStyleCnt="3">
        <dgm:presLayoutVars>
          <dgm:chMax val="0"/>
          <dgm:bulletEnabled val="1"/>
        </dgm:presLayoutVars>
      </dgm:prSet>
      <dgm:spPr/>
    </dgm:pt>
    <dgm:pt modelId="{887FB503-43EE-4120-9C1D-CCBAED40E839}" type="pres">
      <dgm:prSet presAssocID="{3C9BE561-274C-494F-AE73-05F15227A022}" presName="negativeSpace" presStyleCnt="0"/>
      <dgm:spPr/>
    </dgm:pt>
    <dgm:pt modelId="{8875D241-AB8D-42BE-8B6A-02CF750C3527}" type="pres">
      <dgm:prSet presAssocID="{3C9BE561-274C-494F-AE73-05F15227A022}" presName="childText" presStyleLbl="conFgAcc1" presStyleIdx="2" presStyleCnt="3">
        <dgm:presLayoutVars>
          <dgm:bulletEnabled val="1"/>
        </dgm:presLayoutVars>
      </dgm:prSet>
      <dgm:spPr/>
    </dgm:pt>
  </dgm:ptLst>
  <dgm:cxnLst>
    <dgm:cxn modelId="{A1CF3F08-AE24-410A-8BA8-9B37D3987AA4}" srcId="{4797D3DD-E52A-4744-BD97-5F13943721C8}" destId="{0C5DD0F3-9BC5-46AE-9297-CA63E0BB581C}" srcOrd="1" destOrd="0" parTransId="{53F7676C-0E28-46AA-A844-4F5CE66DA0AB}" sibTransId="{6D0689C7-C1A7-4A57-A996-31150C34ED8C}"/>
    <dgm:cxn modelId="{63F26A0F-1DB3-4AB6-90AB-CC19F8F9D034}" type="presOf" srcId="{DFFF793F-49B9-41DC-8F19-CECC5422FD01}" destId="{A633374E-2B6F-4B04-AC7D-E2E1224D7B6E}" srcOrd="0" destOrd="0" presId="urn:microsoft.com/office/officeart/2005/8/layout/list1"/>
    <dgm:cxn modelId="{D2BDD211-7015-4BB7-BAAD-9752CD073612}" type="presOf" srcId="{0E095F43-27F7-4A44-A0DE-A32BF95F003B}" destId="{7144881C-572A-498D-B652-3F13074B3B13}" srcOrd="0" destOrd="0" presId="urn:microsoft.com/office/officeart/2005/8/layout/list1"/>
    <dgm:cxn modelId="{DBD6061D-579B-4B00-B4BB-BC42FAA073BD}" type="presOf" srcId="{0E095F43-27F7-4A44-A0DE-A32BF95F003B}" destId="{C12ED21D-AC0C-4CAA-BFC6-5FD5478954F3}" srcOrd="1" destOrd="0" presId="urn:microsoft.com/office/officeart/2005/8/layout/list1"/>
    <dgm:cxn modelId="{16761E28-4244-49F4-91C8-66161E5EB05A}" type="presOf" srcId="{4BF1E486-4517-4ED0-9168-8C007932BD53}" destId="{8875D241-AB8D-42BE-8B6A-02CF750C3527}" srcOrd="0" destOrd="2" presId="urn:microsoft.com/office/officeart/2005/8/layout/list1"/>
    <dgm:cxn modelId="{24796D2A-7CDF-4D93-A2A5-2CF8FD7F1C04}" type="presOf" srcId="{4797D3DD-E52A-4744-BD97-5F13943721C8}" destId="{5CC986CC-71EB-4365-8EBA-CD898F75F8DF}" srcOrd="1" destOrd="0" presId="urn:microsoft.com/office/officeart/2005/8/layout/list1"/>
    <dgm:cxn modelId="{D4652237-E528-45A0-B406-B049B006F671}" srcId="{4797D3DD-E52A-4744-BD97-5F13943721C8}" destId="{ABE9D4F0-F96B-43F5-84F4-B10DF46CFF0C}" srcOrd="0" destOrd="0" parTransId="{93D1065B-3D8A-412E-93D0-9EBCAF609C2E}" sibTransId="{6AC6D28A-F813-4234-A1A2-E4EA24084A3D}"/>
    <dgm:cxn modelId="{AE35EE5B-45B2-408A-AD4B-1679D23393BC}" srcId="{0E095F43-27F7-4A44-A0DE-A32BF95F003B}" destId="{65A28FC9-5ECB-4405-B224-9EDF9F995720}" srcOrd="1" destOrd="0" parTransId="{7888F1A2-DC8E-4D88-BA8F-17873702A3AD}" sibTransId="{19283EB8-B02C-41C9-A61F-1E0082A24617}"/>
    <dgm:cxn modelId="{1E23435C-EC53-4122-98D7-8960F653DCC3}" srcId="{0E095F43-27F7-4A44-A0DE-A32BF95F003B}" destId="{DFFF793F-49B9-41DC-8F19-CECC5422FD01}" srcOrd="0" destOrd="0" parTransId="{498D2A57-3614-4312-AC62-6693E6E4002E}" sibTransId="{D645705E-E317-4908-A001-5D575ABAF113}"/>
    <dgm:cxn modelId="{3269F346-81B4-42C8-A7B1-1B47F24F57EB}" type="presOf" srcId="{AF3ADF63-95FE-4971-AD2E-A1BAE1A13F48}" destId="{8875D241-AB8D-42BE-8B6A-02CF750C3527}" srcOrd="0" destOrd="0" presId="urn:microsoft.com/office/officeart/2005/8/layout/list1"/>
    <dgm:cxn modelId="{CAC35751-411D-4D0C-8BE9-A7BBCE193AE6}" srcId="{21A4C9AC-E1E4-48A7-A8A3-1A3DC57215CA}" destId="{3C9BE561-274C-494F-AE73-05F15227A022}" srcOrd="2" destOrd="0" parTransId="{63BCEC53-237F-48DC-9CBB-C09A044FDA53}" sibTransId="{47F2B229-E3AC-4764-BEF5-A3C857402415}"/>
    <dgm:cxn modelId="{B40CA256-AAFD-464A-B13B-66F35D2A39A0}" srcId="{3C9BE561-274C-494F-AE73-05F15227A022}" destId="{4BF1E486-4517-4ED0-9168-8C007932BD53}" srcOrd="2" destOrd="0" parTransId="{435FD91E-1A66-448E-8302-E4D95CA02B36}" sibTransId="{04233B4B-65D3-4D26-A849-25CD9B85704F}"/>
    <dgm:cxn modelId="{23E26F8B-F0F5-4607-A9B6-76DB2029EB38}" type="presOf" srcId="{AF3CFF94-8AF7-4940-8E85-ADA8CA1FC8B1}" destId="{E1B86333-7047-4159-9D25-CA1FCC7B3084}" srcOrd="0" destOrd="2" presId="urn:microsoft.com/office/officeart/2005/8/layout/list1"/>
    <dgm:cxn modelId="{663B628D-EBE0-4F93-A6A7-869E52ECC4AE}" type="presOf" srcId="{65A28FC9-5ECB-4405-B224-9EDF9F995720}" destId="{A633374E-2B6F-4B04-AC7D-E2E1224D7B6E}" srcOrd="0" destOrd="1" presId="urn:microsoft.com/office/officeart/2005/8/layout/list1"/>
    <dgm:cxn modelId="{6D37A3A0-81A3-486A-830C-366AE87213F0}" type="presOf" srcId="{21A4C9AC-E1E4-48A7-A8A3-1A3DC57215CA}" destId="{BF28195B-A1EC-4B51-B5B5-2DCE4D52CAE7}" srcOrd="0" destOrd="0" presId="urn:microsoft.com/office/officeart/2005/8/layout/list1"/>
    <dgm:cxn modelId="{888403AB-61F9-4A8A-AC13-9181F7372DCA}" type="presOf" srcId="{ABE9D4F0-F96B-43F5-84F4-B10DF46CFF0C}" destId="{E1B86333-7047-4159-9D25-CA1FCC7B3084}" srcOrd="0" destOrd="0" presId="urn:microsoft.com/office/officeart/2005/8/layout/list1"/>
    <dgm:cxn modelId="{96E941BA-2B51-4C9B-BDCD-322AE1310C1C}" type="presOf" srcId="{3C9BE561-274C-494F-AE73-05F15227A022}" destId="{59217D3C-1859-4DD0-94FE-A3013415807D}" srcOrd="1" destOrd="0" presId="urn:microsoft.com/office/officeart/2005/8/layout/list1"/>
    <dgm:cxn modelId="{54B317BB-7906-44BB-AC1A-F6D570C285EF}" srcId="{21A4C9AC-E1E4-48A7-A8A3-1A3DC57215CA}" destId="{4797D3DD-E52A-4744-BD97-5F13943721C8}" srcOrd="1" destOrd="0" parTransId="{C8DB8D7B-B957-495E-99FB-6656B9E995F8}" sibTransId="{9B66FD47-4097-4356-8CB4-1F9790A1E85C}"/>
    <dgm:cxn modelId="{C3D26DBB-C3F3-4D95-839A-5AF2D2FF5B81}" type="presOf" srcId="{0C5DD0F3-9BC5-46AE-9297-CA63E0BB581C}" destId="{E1B86333-7047-4159-9D25-CA1FCC7B3084}" srcOrd="0" destOrd="1" presId="urn:microsoft.com/office/officeart/2005/8/layout/list1"/>
    <dgm:cxn modelId="{CB29ECC7-CBA7-448C-AD29-B293B590880B}" type="presOf" srcId="{3C9BE561-274C-494F-AE73-05F15227A022}" destId="{C07FCCB4-1FD1-4D64-AF87-9682000D3C08}" srcOrd="0" destOrd="0" presId="urn:microsoft.com/office/officeart/2005/8/layout/list1"/>
    <dgm:cxn modelId="{E492FED1-ECB0-4BAC-8893-2244D8CB56F9}" srcId="{3C9BE561-274C-494F-AE73-05F15227A022}" destId="{95E1AC5F-7655-41F5-B113-3CBFCD558493}" srcOrd="1" destOrd="0" parTransId="{FC580034-EB86-4099-9AED-CAFA197F3816}" sibTransId="{EECE91A2-ADCE-4ECB-9C97-7EBC0185388C}"/>
    <dgm:cxn modelId="{2C99ADE9-7A90-4041-8AB3-DFD7ECEE5BD7}" type="presOf" srcId="{4797D3DD-E52A-4744-BD97-5F13943721C8}" destId="{45D179C8-9E79-43D7-8A68-76428FB6037C}" srcOrd="0" destOrd="0" presId="urn:microsoft.com/office/officeart/2005/8/layout/list1"/>
    <dgm:cxn modelId="{912878F3-5563-4094-B3A5-77CCC3DAF144}" srcId="{21A4C9AC-E1E4-48A7-A8A3-1A3DC57215CA}" destId="{0E095F43-27F7-4A44-A0DE-A32BF95F003B}" srcOrd="0" destOrd="0" parTransId="{D85D968C-2686-4629-B749-66329F7CE22D}" sibTransId="{F028F119-990F-4182-9D6D-ED544102C815}"/>
    <dgm:cxn modelId="{77EFBFF5-0ED4-4F04-A7E0-45581689F0B5}" srcId="{4797D3DD-E52A-4744-BD97-5F13943721C8}" destId="{AF3CFF94-8AF7-4940-8E85-ADA8CA1FC8B1}" srcOrd="2" destOrd="0" parTransId="{F765E7E4-6D92-4A04-9EC5-C935054A7870}" sibTransId="{62EC2836-A9BF-48E4-A33D-210158448262}"/>
    <dgm:cxn modelId="{6378A0F8-3ACB-457A-8B4E-5182559239E5}" srcId="{3C9BE561-274C-494F-AE73-05F15227A022}" destId="{AF3ADF63-95FE-4971-AD2E-A1BAE1A13F48}" srcOrd="0" destOrd="0" parTransId="{82413E80-7BA4-4AB8-9F8A-1FB0CA5BD787}" sibTransId="{1D7AD70D-0BD1-477B-8B6C-7570BCDAC6D6}"/>
    <dgm:cxn modelId="{4C532DF9-F178-4B94-9CA4-FE947CADBCEF}" type="presOf" srcId="{95E1AC5F-7655-41F5-B113-3CBFCD558493}" destId="{8875D241-AB8D-42BE-8B6A-02CF750C3527}" srcOrd="0" destOrd="1" presId="urn:microsoft.com/office/officeart/2005/8/layout/list1"/>
    <dgm:cxn modelId="{5ED54AD2-4865-42DD-8D08-5BFC284736C9}" type="presParOf" srcId="{BF28195B-A1EC-4B51-B5B5-2DCE4D52CAE7}" destId="{9B1E1919-B51E-415F-8CAF-F347FC237FCB}" srcOrd="0" destOrd="0" presId="urn:microsoft.com/office/officeart/2005/8/layout/list1"/>
    <dgm:cxn modelId="{3D8EC8B3-DC69-4980-8AEF-0E0C7BEA090A}" type="presParOf" srcId="{9B1E1919-B51E-415F-8CAF-F347FC237FCB}" destId="{7144881C-572A-498D-B652-3F13074B3B13}" srcOrd="0" destOrd="0" presId="urn:microsoft.com/office/officeart/2005/8/layout/list1"/>
    <dgm:cxn modelId="{4C36B536-9CE2-464C-AA5B-667A8930D69D}" type="presParOf" srcId="{9B1E1919-B51E-415F-8CAF-F347FC237FCB}" destId="{C12ED21D-AC0C-4CAA-BFC6-5FD5478954F3}" srcOrd="1" destOrd="0" presId="urn:microsoft.com/office/officeart/2005/8/layout/list1"/>
    <dgm:cxn modelId="{A2FE7506-31C9-4838-9DB6-EE63A0F4819D}" type="presParOf" srcId="{BF28195B-A1EC-4B51-B5B5-2DCE4D52CAE7}" destId="{4EBE94AC-B1FF-48AA-BD4C-768125E46F21}" srcOrd="1" destOrd="0" presId="urn:microsoft.com/office/officeart/2005/8/layout/list1"/>
    <dgm:cxn modelId="{04E0C693-72DA-4738-AE90-B4DC8F3DF782}" type="presParOf" srcId="{BF28195B-A1EC-4B51-B5B5-2DCE4D52CAE7}" destId="{A633374E-2B6F-4B04-AC7D-E2E1224D7B6E}" srcOrd="2" destOrd="0" presId="urn:microsoft.com/office/officeart/2005/8/layout/list1"/>
    <dgm:cxn modelId="{7C8E7CBF-2ED0-4480-9012-78C3CE014047}" type="presParOf" srcId="{BF28195B-A1EC-4B51-B5B5-2DCE4D52CAE7}" destId="{488B6D8E-F252-4977-B9B8-DB207E603EF8}" srcOrd="3" destOrd="0" presId="urn:microsoft.com/office/officeart/2005/8/layout/list1"/>
    <dgm:cxn modelId="{058F7337-F5FC-46E9-8A69-2129DCB94C22}" type="presParOf" srcId="{BF28195B-A1EC-4B51-B5B5-2DCE4D52CAE7}" destId="{2E25EDD0-A9FE-4689-B32A-FF122E78D6A8}" srcOrd="4" destOrd="0" presId="urn:microsoft.com/office/officeart/2005/8/layout/list1"/>
    <dgm:cxn modelId="{FA2E9E74-1991-4D71-947D-51F9D6851AD5}" type="presParOf" srcId="{2E25EDD0-A9FE-4689-B32A-FF122E78D6A8}" destId="{45D179C8-9E79-43D7-8A68-76428FB6037C}" srcOrd="0" destOrd="0" presId="urn:microsoft.com/office/officeart/2005/8/layout/list1"/>
    <dgm:cxn modelId="{51CCDD88-6B9C-4ED2-9487-FA274164E249}" type="presParOf" srcId="{2E25EDD0-A9FE-4689-B32A-FF122E78D6A8}" destId="{5CC986CC-71EB-4365-8EBA-CD898F75F8DF}" srcOrd="1" destOrd="0" presId="urn:microsoft.com/office/officeart/2005/8/layout/list1"/>
    <dgm:cxn modelId="{4B16C314-B59E-45CD-8710-D2C1B491B34B}" type="presParOf" srcId="{BF28195B-A1EC-4B51-B5B5-2DCE4D52CAE7}" destId="{A2F67CA8-0482-4145-812B-594E42975F8F}" srcOrd="5" destOrd="0" presId="urn:microsoft.com/office/officeart/2005/8/layout/list1"/>
    <dgm:cxn modelId="{3AC95F9A-C2DE-45A6-8476-6C8CD0FF491F}" type="presParOf" srcId="{BF28195B-A1EC-4B51-B5B5-2DCE4D52CAE7}" destId="{E1B86333-7047-4159-9D25-CA1FCC7B3084}" srcOrd="6" destOrd="0" presId="urn:microsoft.com/office/officeart/2005/8/layout/list1"/>
    <dgm:cxn modelId="{E91CBFA3-4141-469C-9BE6-400D54D52023}" type="presParOf" srcId="{BF28195B-A1EC-4B51-B5B5-2DCE4D52CAE7}" destId="{667245F9-9C04-4F15-A45C-2E500FCF7122}" srcOrd="7" destOrd="0" presId="urn:microsoft.com/office/officeart/2005/8/layout/list1"/>
    <dgm:cxn modelId="{C202B5E6-0E1C-4162-9216-A1A608A3E442}" type="presParOf" srcId="{BF28195B-A1EC-4B51-B5B5-2DCE4D52CAE7}" destId="{64C51BD1-0FAF-4A3E-8867-1B9491667839}" srcOrd="8" destOrd="0" presId="urn:microsoft.com/office/officeart/2005/8/layout/list1"/>
    <dgm:cxn modelId="{2E4C7DA7-FED1-41CA-88E5-B1604BA8883D}" type="presParOf" srcId="{64C51BD1-0FAF-4A3E-8867-1B9491667839}" destId="{C07FCCB4-1FD1-4D64-AF87-9682000D3C08}" srcOrd="0" destOrd="0" presId="urn:microsoft.com/office/officeart/2005/8/layout/list1"/>
    <dgm:cxn modelId="{C5C7D947-F931-4868-875B-E5C5314BE60A}" type="presParOf" srcId="{64C51BD1-0FAF-4A3E-8867-1B9491667839}" destId="{59217D3C-1859-4DD0-94FE-A3013415807D}" srcOrd="1" destOrd="0" presId="urn:microsoft.com/office/officeart/2005/8/layout/list1"/>
    <dgm:cxn modelId="{026CD3DB-CC2D-4346-8B94-818134A98D5F}" type="presParOf" srcId="{BF28195B-A1EC-4B51-B5B5-2DCE4D52CAE7}" destId="{887FB503-43EE-4120-9C1D-CCBAED40E839}" srcOrd="9" destOrd="0" presId="urn:microsoft.com/office/officeart/2005/8/layout/list1"/>
    <dgm:cxn modelId="{CEFAEA71-A232-45DF-A843-424177E472D8}" type="presParOf" srcId="{BF28195B-A1EC-4B51-B5B5-2DCE4D52CAE7}" destId="{8875D241-AB8D-42BE-8B6A-02CF750C352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017429-8AF9-4208-B521-EA1F082659CF}"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1061CE6-62CA-4B05-BD57-EB54CDC8C656}">
      <dgm:prSet/>
      <dgm:spPr/>
      <dgm:t>
        <a:bodyPr/>
        <a:lstStyle/>
        <a:p>
          <a:r>
            <a:rPr lang="en-US" dirty="0"/>
            <a:t>Beautiful Soup posed a problem with data scraping as the web sites were rendered using JavaScript and jQuery. It only allowed to get one page of data. </a:t>
          </a:r>
        </a:p>
      </dgm:t>
    </dgm:pt>
    <dgm:pt modelId="{EC5CEAAC-9399-4139-ADA8-C8A608173D4F}" type="parTrans" cxnId="{9816D18B-E1FF-4304-AF59-77E2844F7CDC}">
      <dgm:prSet/>
      <dgm:spPr/>
      <dgm:t>
        <a:bodyPr/>
        <a:lstStyle/>
        <a:p>
          <a:endParaRPr lang="en-US"/>
        </a:p>
      </dgm:t>
    </dgm:pt>
    <dgm:pt modelId="{3526D435-153C-49F3-A8AD-D245B6ECE9FC}" type="sibTrans" cxnId="{9816D18B-E1FF-4304-AF59-77E2844F7CDC}">
      <dgm:prSet/>
      <dgm:spPr/>
      <dgm:t>
        <a:bodyPr/>
        <a:lstStyle/>
        <a:p>
          <a:endParaRPr lang="en-US"/>
        </a:p>
      </dgm:t>
    </dgm:pt>
    <dgm:pt modelId="{E71AD34A-045A-415A-AC76-8989F02D1AA4}">
      <dgm:prSet/>
      <dgm:spPr/>
      <dgm:t>
        <a:bodyPr/>
        <a:lstStyle/>
        <a:p>
          <a:r>
            <a:rPr lang="en-US" dirty="0"/>
            <a:t>We used Selenium Driver to get the Page wise crash data – which has issues with timeout in case the AJAX query took really long to retrieve data.</a:t>
          </a:r>
        </a:p>
      </dgm:t>
    </dgm:pt>
    <dgm:pt modelId="{64380123-16D0-426D-8505-CA5611B4A9A2}" type="parTrans" cxnId="{8F1E8E03-A054-40C1-9A24-7CB07219FF83}">
      <dgm:prSet/>
      <dgm:spPr/>
      <dgm:t>
        <a:bodyPr/>
        <a:lstStyle/>
        <a:p>
          <a:endParaRPr lang="en-US"/>
        </a:p>
      </dgm:t>
    </dgm:pt>
    <dgm:pt modelId="{0A91958C-99D7-433D-B347-9823280585AD}" type="sibTrans" cxnId="{8F1E8E03-A054-40C1-9A24-7CB07219FF83}">
      <dgm:prSet/>
      <dgm:spPr/>
      <dgm:t>
        <a:bodyPr/>
        <a:lstStyle/>
        <a:p>
          <a:endParaRPr lang="en-US"/>
        </a:p>
      </dgm:t>
    </dgm:pt>
    <dgm:pt modelId="{76DE26F3-9A4A-4D60-9F56-0D48F54CB9EB}">
      <dgm:prSet/>
      <dgm:spPr/>
      <dgm:t>
        <a:bodyPr/>
        <a:lstStyle/>
        <a:p>
          <a:r>
            <a:rPr lang="en-US" dirty="0"/>
            <a:t>Generalizing didn’t pan out the way we wanted it to as retrieving crash data for multiple cities proved to be difficult.</a:t>
          </a:r>
        </a:p>
      </dgm:t>
    </dgm:pt>
    <dgm:pt modelId="{08FA4C49-3A0A-40E5-AA93-D4EDD37E730B}" type="parTrans" cxnId="{A205C3E4-529A-4AE7-ADEE-D6D1A0CF88CE}">
      <dgm:prSet/>
      <dgm:spPr/>
      <dgm:t>
        <a:bodyPr/>
        <a:lstStyle/>
        <a:p>
          <a:endParaRPr lang="en-US"/>
        </a:p>
      </dgm:t>
    </dgm:pt>
    <dgm:pt modelId="{F5D27304-0482-4123-8FAE-AA2E18B96C70}" type="sibTrans" cxnId="{A205C3E4-529A-4AE7-ADEE-D6D1A0CF88CE}">
      <dgm:prSet/>
      <dgm:spPr/>
      <dgm:t>
        <a:bodyPr/>
        <a:lstStyle/>
        <a:p>
          <a:endParaRPr lang="en-US"/>
        </a:p>
      </dgm:t>
    </dgm:pt>
    <dgm:pt modelId="{9FA9729E-A683-405C-9A4B-F58BB037FD28}">
      <dgm:prSet/>
      <dgm:spPr/>
      <dgm:t>
        <a:bodyPr/>
        <a:lstStyle/>
        <a:p>
          <a:r>
            <a:rPr lang="en-US"/>
            <a:t>Selenium didn’t work on google collab and hence had to be worked on locally.</a:t>
          </a:r>
        </a:p>
      </dgm:t>
    </dgm:pt>
    <dgm:pt modelId="{D397A3D7-71A6-4A59-BF2B-D94E0CCE76E8}" type="parTrans" cxnId="{D31AD64E-45E3-49B0-A43C-87A684861B61}">
      <dgm:prSet/>
      <dgm:spPr/>
      <dgm:t>
        <a:bodyPr/>
        <a:lstStyle/>
        <a:p>
          <a:endParaRPr lang="en-US"/>
        </a:p>
      </dgm:t>
    </dgm:pt>
    <dgm:pt modelId="{C4DBC43F-66A9-485B-9AA1-9851EF523D69}" type="sibTrans" cxnId="{D31AD64E-45E3-49B0-A43C-87A684861B61}">
      <dgm:prSet/>
      <dgm:spPr/>
      <dgm:t>
        <a:bodyPr/>
        <a:lstStyle/>
        <a:p>
          <a:endParaRPr lang="en-US"/>
        </a:p>
      </dgm:t>
    </dgm:pt>
    <dgm:pt modelId="{21F41143-C7BA-404A-B629-9D59655DF569}">
      <dgm:prSet/>
      <dgm:spPr/>
      <dgm:t>
        <a:bodyPr/>
        <a:lstStyle/>
        <a:p>
          <a:r>
            <a:rPr lang="en-US"/>
            <a:t>Using the weather API posed a problem. Since a student account was used to access the data, only the past one-year data was accessible.</a:t>
          </a:r>
        </a:p>
      </dgm:t>
    </dgm:pt>
    <dgm:pt modelId="{9F140C8C-E728-4612-B0D9-97A077B1FA59}" type="parTrans" cxnId="{DC0F899A-9ACD-48DA-9AEC-6FB5157B668A}">
      <dgm:prSet/>
      <dgm:spPr/>
      <dgm:t>
        <a:bodyPr/>
        <a:lstStyle/>
        <a:p>
          <a:endParaRPr lang="en-US"/>
        </a:p>
      </dgm:t>
    </dgm:pt>
    <dgm:pt modelId="{DAB7B721-2B13-46FD-966A-1E367DEEE0B8}" type="sibTrans" cxnId="{DC0F899A-9ACD-48DA-9AEC-6FB5157B668A}">
      <dgm:prSet/>
      <dgm:spPr/>
      <dgm:t>
        <a:bodyPr/>
        <a:lstStyle/>
        <a:p>
          <a:endParaRPr lang="en-US"/>
        </a:p>
      </dgm:t>
    </dgm:pt>
    <dgm:pt modelId="{39D69C57-CC65-44B3-8596-081837394977}" type="pres">
      <dgm:prSet presAssocID="{29017429-8AF9-4208-B521-EA1F082659CF}" presName="root" presStyleCnt="0">
        <dgm:presLayoutVars>
          <dgm:dir/>
          <dgm:resizeHandles val="exact"/>
        </dgm:presLayoutVars>
      </dgm:prSet>
      <dgm:spPr/>
    </dgm:pt>
    <dgm:pt modelId="{8C2969E5-D42D-4085-B6B5-6A7FE02660B7}" type="pres">
      <dgm:prSet presAssocID="{31061CE6-62CA-4B05-BD57-EB54CDC8C656}" presName="compNode" presStyleCnt="0"/>
      <dgm:spPr/>
    </dgm:pt>
    <dgm:pt modelId="{6766039C-E260-4173-AA11-9A0A96DA614F}" type="pres">
      <dgm:prSet presAssocID="{31061CE6-62CA-4B05-BD57-EB54CDC8C656}" presName="bgRect" presStyleLbl="bgShp" presStyleIdx="0" presStyleCnt="5"/>
      <dgm:spPr/>
    </dgm:pt>
    <dgm:pt modelId="{AAA80820-22B6-492C-8E2D-886A3CEA81C1}" type="pres">
      <dgm:prSet presAssocID="{31061CE6-62CA-4B05-BD57-EB54CDC8C65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f"/>
        </a:ext>
      </dgm:extLst>
    </dgm:pt>
    <dgm:pt modelId="{B2B566AE-5360-4D56-B566-3553B88C720B}" type="pres">
      <dgm:prSet presAssocID="{31061CE6-62CA-4B05-BD57-EB54CDC8C656}" presName="spaceRect" presStyleCnt="0"/>
      <dgm:spPr/>
    </dgm:pt>
    <dgm:pt modelId="{4D3E6015-4D13-4B22-B4A6-1CC6C0F9BD1B}" type="pres">
      <dgm:prSet presAssocID="{31061CE6-62CA-4B05-BD57-EB54CDC8C656}" presName="parTx" presStyleLbl="revTx" presStyleIdx="0" presStyleCnt="5">
        <dgm:presLayoutVars>
          <dgm:chMax val="0"/>
          <dgm:chPref val="0"/>
        </dgm:presLayoutVars>
      </dgm:prSet>
      <dgm:spPr/>
    </dgm:pt>
    <dgm:pt modelId="{A0E8ED0D-0A3B-4C02-936E-1AC545CFE9FC}" type="pres">
      <dgm:prSet presAssocID="{3526D435-153C-49F3-A8AD-D245B6ECE9FC}" presName="sibTrans" presStyleCnt="0"/>
      <dgm:spPr/>
    </dgm:pt>
    <dgm:pt modelId="{834CA7B5-506F-4547-B229-1C448ED2B6E0}" type="pres">
      <dgm:prSet presAssocID="{E71AD34A-045A-415A-AC76-8989F02D1AA4}" presName="compNode" presStyleCnt="0"/>
      <dgm:spPr/>
    </dgm:pt>
    <dgm:pt modelId="{0CC2A034-84E6-4E33-9574-42E7C3E3C335}" type="pres">
      <dgm:prSet presAssocID="{E71AD34A-045A-415A-AC76-8989F02D1AA4}" presName="bgRect" presStyleLbl="bgShp" presStyleIdx="1" presStyleCnt="5"/>
      <dgm:spPr/>
    </dgm:pt>
    <dgm:pt modelId="{0455C4C3-F4C4-4054-B4A3-516303454CFC}" type="pres">
      <dgm:prSet presAssocID="{E71AD34A-045A-415A-AC76-8989F02D1A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5C5AA37-FF84-4845-A8FD-14E7F12A3AA2}" type="pres">
      <dgm:prSet presAssocID="{E71AD34A-045A-415A-AC76-8989F02D1AA4}" presName="spaceRect" presStyleCnt="0"/>
      <dgm:spPr/>
    </dgm:pt>
    <dgm:pt modelId="{E9B5C6CC-8DAC-439D-9CD2-D1523EFAA400}" type="pres">
      <dgm:prSet presAssocID="{E71AD34A-045A-415A-AC76-8989F02D1AA4}" presName="parTx" presStyleLbl="revTx" presStyleIdx="1" presStyleCnt="5">
        <dgm:presLayoutVars>
          <dgm:chMax val="0"/>
          <dgm:chPref val="0"/>
        </dgm:presLayoutVars>
      </dgm:prSet>
      <dgm:spPr/>
    </dgm:pt>
    <dgm:pt modelId="{011A8FDE-746E-478D-9C85-FC36F203059D}" type="pres">
      <dgm:prSet presAssocID="{0A91958C-99D7-433D-B347-9823280585AD}" presName="sibTrans" presStyleCnt="0"/>
      <dgm:spPr/>
    </dgm:pt>
    <dgm:pt modelId="{1B3442B5-1BCD-4B5D-985B-0DEA9042F4EE}" type="pres">
      <dgm:prSet presAssocID="{76DE26F3-9A4A-4D60-9F56-0D48F54CB9EB}" presName="compNode" presStyleCnt="0"/>
      <dgm:spPr/>
    </dgm:pt>
    <dgm:pt modelId="{A17F8BC5-D147-4AC1-8877-0928B05BEFFF}" type="pres">
      <dgm:prSet presAssocID="{76DE26F3-9A4A-4D60-9F56-0D48F54CB9EB}" presName="bgRect" presStyleLbl="bgShp" presStyleIdx="2" presStyleCnt="5"/>
      <dgm:spPr/>
    </dgm:pt>
    <dgm:pt modelId="{52007400-6CE6-4320-99BC-E545BB772A15}" type="pres">
      <dgm:prSet presAssocID="{76DE26F3-9A4A-4D60-9F56-0D48F54CB9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DCE8479-BD20-4381-8EE4-C9FD0BF77943}" type="pres">
      <dgm:prSet presAssocID="{76DE26F3-9A4A-4D60-9F56-0D48F54CB9EB}" presName="spaceRect" presStyleCnt="0"/>
      <dgm:spPr/>
    </dgm:pt>
    <dgm:pt modelId="{B0B43A2E-59CE-42C6-A5E7-72B92C0E80A2}" type="pres">
      <dgm:prSet presAssocID="{76DE26F3-9A4A-4D60-9F56-0D48F54CB9EB}" presName="parTx" presStyleLbl="revTx" presStyleIdx="2" presStyleCnt="5">
        <dgm:presLayoutVars>
          <dgm:chMax val="0"/>
          <dgm:chPref val="0"/>
        </dgm:presLayoutVars>
      </dgm:prSet>
      <dgm:spPr/>
    </dgm:pt>
    <dgm:pt modelId="{1D666BBF-69DB-4A58-9B53-EB70AA287F81}" type="pres">
      <dgm:prSet presAssocID="{F5D27304-0482-4123-8FAE-AA2E18B96C70}" presName="sibTrans" presStyleCnt="0"/>
      <dgm:spPr/>
    </dgm:pt>
    <dgm:pt modelId="{4D351320-BD43-4F1B-ABE8-C2B0C12BCB8B}" type="pres">
      <dgm:prSet presAssocID="{9FA9729E-A683-405C-9A4B-F58BB037FD28}" presName="compNode" presStyleCnt="0"/>
      <dgm:spPr/>
    </dgm:pt>
    <dgm:pt modelId="{44E92428-239A-4402-B6A3-6F002732A60D}" type="pres">
      <dgm:prSet presAssocID="{9FA9729E-A683-405C-9A4B-F58BB037FD28}" presName="bgRect" presStyleLbl="bgShp" presStyleIdx="3" presStyleCnt="5"/>
      <dgm:spPr/>
    </dgm:pt>
    <dgm:pt modelId="{28F1E285-BAAF-414E-9C8E-D5F35C8D50D1}" type="pres">
      <dgm:prSet presAssocID="{9FA9729E-A683-405C-9A4B-F58BB037FD2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A042EB2E-2215-4427-AF20-EBE1E4A43085}" type="pres">
      <dgm:prSet presAssocID="{9FA9729E-A683-405C-9A4B-F58BB037FD28}" presName="spaceRect" presStyleCnt="0"/>
      <dgm:spPr/>
    </dgm:pt>
    <dgm:pt modelId="{6E7A6612-020C-4C63-8448-AA89C179821B}" type="pres">
      <dgm:prSet presAssocID="{9FA9729E-A683-405C-9A4B-F58BB037FD28}" presName="parTx" presStyleLbl="revTx" presStyleIdx="3" presStyleCnt="5">
        <dgm:presLayoutVars>
          <dgm:chMax val="0"/>
          <dgm:chPref val="0"/>
        </dgm:presLayoutVars>
      </dgm:prSet>
      <dgm:spPr/>
    </dgm:pt>
    <dgm:pt modelId="{8B0641AB-CE14-4A55-8B32-7DF09D970272}" type="pres">
      <dgm:prSet presAssocID="{C4DBC43F-66A9-485B-9AA1-9851EF523D69}" presName="sibTrans" presStyleCnt="0"/>
      <dgm:spPr/>
    </dgm:pt>
    <dgm:pt modelId="{6F5ACAAF-962F-49CE-A30B-E35349504BC8}" type="pres">
      <dgm:prSet presAssocID="{21F41143-C7BA-404A-B629-9D59655DF569}" presName="compNode" presStyleCnt="0"/>
      <dgm:spPr/>
    </dgm:pt>
    <dgm:pt modelId="{0A29F5ED-DCFF-48D9-8D6D-5A9489CBD2F3}" type="pres">
      <dgm:prSet presAssocID="{21F41143-C7BA-404A-B629-9D59655DF569}" presName="bgRect" presStyleLbl="bgShp" presStyleIdx="4" presStyleCnt="5"/>
      <dgm:spPr/>
    </dgm:pt>
    <dgm:pt modelId="{F1C7B2BB-CAB9-4D60-A597-2A955E791A12}" type="pres">
      <dgm:prSet presAssocID="{21F41143-C7BA-404A-B629-9D59655DF56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1DB7CBB2-1201-478C-9061-F1572D8F1582}" type="pres">
      <dgm:prSet presAssocID="{21F41143-C7BA-404A-B629-9D59655DF569}" presName="spaceRect" presStyleCnt="0"/>
      <dgm:spPr/>
    </dgm:pt>
    <dgm:pt modelId="{BB65F7D6-0C8B-4D7E-A68D-DC4494BEDC07}" type="pres">
      <dgm:prSet presAssocID="{21F41143-C7BA-404A-B629-9D59655DF569}" presName="parTx" presStyleLbl="revTx" presStyleIdx="4" presStyleCnt="5">
        <dgm:presLayoutVars>
          <dgm:chMax val="0"/>
          <dgm:chPref val="0"/>
        </dgm:presLayoutVars>
      </dgm:prSet>
      <dgm:spPr/>
    </dgm:pt>
  </dgm:ptLst>
  <dgm:cxnLst>
    <dgm:cxn modelId="{8F1E8E03-A054-40C1-9A24-7CB07219FF83}" srcId="{29017429-8AF9-4208-B521-EA1F082659CF}" destId="{E71AD34A-045A-415A-AC76-8989F02D1AA4}" srcOrd="1" destOrd="0" parTransId="{64380123-16D0-426D-8505-CA5611B4A9A2}" sibTransId="{0A91958C-99D7-433D-B347-9823280585AD}"/>
    <dgm:cxn modelId="{F15AE62F-8148-40EA-956A-9CBD2AAFE4E3}" type="presOf" srcId="{29017429-8AF9-4208-B521-EA1F082659CF}" destId="{39D69C57-CC65-44B3-8596-081837394977}" srcOrd="0" destOrd="0" presId="urn:microsoft.com/office/officeart/2018/2/layout/IconVerticalSolidList"/>
    <dgm:cxn modelId="{D31AD64E-45E3-49B0-A43C-87A684861B61}" srcId="{29017429-8AF9-4208-B521-EA1F082659CF}" destId="{9FA9729E-A683-405C-9A4B-F58BB037FD28}" srcOrd="3" destOrd="0" parTransId="{D397A3D7-71A6-4A59-BF2B-D94E0CCE76E8}" sibTransId="{C4DBC43F-66A9-485B-9AA1-9851EF523D69}"/>
    <dgm:cxn modelId="{9816D18B-E1FF-4304-AF59-77E2844F7CDC}" srcId="{29017429-8AF9-4208-B521-EA1F082659CF}" destId="{31061CE6-62CA-4B05-BD57-EB54CDC8C656}" srcOrd="0" destOrd="0" parTransId="{EC5CEAAC-9399-4139-ADA8-C8A608173D4F}" sibTransId="{3526D435-153C-49F3-A8AD-D245B6ECE9FC}"/>
    <dgm:cxn modelId="{DC0F899A-9ACD-48DA-9AEC-6FB5157B668A}" srcId="{29017429-8AF9-4208-B521-EA1F082659CF}" destId="{21F41143-C7BA-404A-B629-9D59655DF569}" srcOrd="4" destOrd="0" parTransId="{9F140C8C-E728-4612-B0D9-97A077B1FA59}" sibTransId="{DAB7B721-2B13-46FD-966A-1E367DEEE0B8}"/>
    <dgm:cxn modelId="{FC8DBA9A-564F-41F8-8A60-292A23A53603}" type="presOf" srcId="{E71AD34A-045A-415A-AC76-8989F02D1AA4}" destId="{E9B5C6CC-8DAC-439D-9CD2-D1523EFAA400}" srcOrd="0" destOrd="0" presId="urn:microsoft.com/office/officeart/2018/2/layout/IconVerticalSolidList"/>
    <dgm:cxn modelId="{41B4EC9F-052A-4881-9F4A-44E557ED30DF}" type="presOf" srcId="{31061CE6-62CA-4B05-BD57-EB54CDC8C656}" destId="{4D3E6015-4D13-4B22-B4A6-1CC6C0F9BD1B}" srcOrd="0" destOrd="0" presId="urn:microsoft.com/office/officeart/2018/2/layout/IconVerticalSolidList"/>
    <dgm:cxn modelId="{B6633DAC-D728-4364-B092-CFF365AC7895}" type="presOf" srcId="{76DE26F3-9A4A-4D60-9F56-0D48F54CB9EB}" destId="{B0B43A2E-59CE-42C6-A5E7-72B92C0E80A2}" srcOrd="0" destOrd="0" presId="urn:microsoft.com/office/officeart/2018/2/layout/IconVerticalSolidList"/>
    <dgm:cxn modelId="{37F302CB-70C6-4EC7-812B-3C9038A15148}" type="presOf" srcId="{21F41143-C7BA-404A-B629-9D59655DF569}" destId="{BB65F7D6-0C8B-4D7E-A68D-DC4494BEDC07}" srcOrd="0" destOrd="0" presId="urn:microsoft.com/office/officeart/2018/2/layout/IconVerticalSolidList"/>
    <dgm:cxn modelId="{359455D2-96E5-4016-96A4-01B2CB1E3447}" type="presOf" srcId="{9FA9729E-A683-405C-9A4B-F58BB037FD28}" destId="{6E7A6612-020C-4C63-8448-AA89C179821B}" srcOrd="0" destOrd="0" presId="urn:microsoft.com/office/officeart/2018/2/layout/IconVerticalSolidList"/>
    <dgm:cxn modelId="{A205C3E4-529A-4AE7-ADEE-D6D1A0CF88CE}" srcId="{29017429-8AF9-4208-B521-EA1F082659CF}" destId="{76DE26F3-9A4A-4D60-9F56-0D48F54CB9EB}" srcOrd="2" destOrd="0" parTransId="{08FA4C49-3A0A-40E5-AA93-D4EDD37E730B}" sibTransId="{F5D27304-0482-4123-8FAE-AA2E18B96C70}"/>
    <dgm:cxn modelId="{F3BC31CB-734A-458C-9D17-AB701D84D7A2}" type="presParOf" srcId="{39D69C57-CC65-44B3-8596-081837394977}" destId="{8C2969E5-D42D-4085-B6B5-6A7FE02660B7}" srcOrd="0" destOrd="0" presId="urn:microsoft.com/office/officeart/2018/2/layout/IconVerticalSolidList"/>
    <dgm:cxn modelId="{894AFCF9-B53D-4F83-9609-D9DDB886E25A}" type="presParOf" srcId="{8C2969E5-D42D-4085-B6B5-6A7FE02660B7}" destId="{6766039C-E260-4173-AA11-9A0A96DA614F}" srcOrd="0" destOrd="0" presId="urn:microsoft.com/office/officeart/2018/2/layout/IconVerticalSolidList"/>
    <dgm:cxn modelId="{D45EDC6F-53A7-40D1-BF56-5DD6F61C3CD4}" type="presParOf" srcId="{8C2969E5-D42D-4085-B6B5-6A7FE02660B7}" destId="{AAA80820-22B6-492C-8E2D-886A3CEA81C1}" srcOrd="1" destOrd="0" presId="urn:microsoft.com/office/officeart/2018/2/layout/IconVerticalSolidList"/>
    <dgm:cxn modelId="{0798E2C0-F7F8-45DD-A209-C2225989B938}" type="presParOf" srcId="{8C2969E5-D42D-4085-B6B5-6A7FE02660B7}" destId="{B2B566AE-5360-4D56-B566-3553B88C720B}" srcOrd="2" destOrd="0" presId="urn:microsoft.com/office/officeart/2018/2/layout/IconVerticalSolidList"/>
    <dgm:cxn modelId="{183759E4-044F-4C98-B4C0-03C614B9F570}" type="presParOf" srcId="{8C2969E5-D42D-4085-B6B5-6A7FE02660B7}" destId="{4D3E6015-4D13-4B22-B4A6-1CC6C0F9BD1B}" srcOrd="3" destOrd="0" presId="urn:microsoft.com/office/officeart/2018/2/layout/IconVerticalSolidList"/>
    <dgm:cxn modelId="{A1BAEBFC-6B98-47D2-ADFB-7020EDD1EFAA}" type="presParOf" srcId="{39D69C57-CC65-44B3-8596-081837394977}" destId="{A0E8ED0D-0A3B-4C02-936E-1AC545CFE9FC}" srcOrd="1" destOrd="0" presId="urn:microsoft.com/office/officeart/2018/2/layout/IconVerticalSolidList"/>
    <dgm:cxn modelId="{A2BE9D4D-159C-44ED-8AB6-97E8A55E4C1B}" type="presParOf" srcId="{39D69C57-CC65-44B3-8596-081837394977}" destId="{834CA7B5-506F-4547-B229-1C448ED2B6E0}" srcOrd="2" destOrd="0" presId="urn:microsoft.com/office/officeart/2018/2/layout/IconVerticalSolidList"/>
    <dgm:cxn modelId="{62F64E67-9585-4CEB-8177-A33790DD0DE1}" type="presParOf" srcId="{834CA7B5-506F-4547-B229-1C448ED2B6E0}" destId="{0CC2A034-84E6-4E33-9574-42E7C3E3C335}" srcOrd="0" destOrd="0" presId="urn:microsoft.com/office/officeart/2018/2/layout/IconVerticalSolidList"/>
    <dgm:cxn modelId="{2714D6CC-4597-42E2-90A0-6F9D896AD9E4}" type="presParOf" srcId="{834CA7B5-506F-4547-B229-1C448ED2B6E0}" destId="{0455C4C3-F4C4-4054-B4A3-516303454CFC}" srcOrd="1" destOrd="0" presId="urn:microsoft.com/office/officeart/2018/2/layout/IconVerticalSolidList"/>
    <dgm:cxn modelId="{4178DA69-0C62-499D-A392-BA0F58FC5345}" type="presParOf" srcId="{834CA7B5-506F-4547-B229-1C448ED2B6E0}" destId="{15C5AA37-FF84-4845-A8FD-14E7F12A3AA2}" srcOrd="2" destOrd="0" presId="urn:microsoft.com/office/officeart/2018/2/layout/IconVerticalSolidList"/>
    <dgm:cxn modelId="{971D52A2-83AF-439A-867B-B22D87C0BFD9}" type="presParOf" srcId="{834CA7B5-506F-4547-B229-1C448ED2B6E0}" destId="{E9B5C6CC-8DAC-439D-9CD2-D1523EFAA400}" srcOrd="3" destOrd="0" presId="urn:microsoft.com/office/officeart/2018/2/layout/IconVerticalSolidList"/>
    <dgm:cxn modelId="{8919067F-7006-400E-8156-BBC46A0510C8}" type="presParOf" srcId="{39D69C57-CC65-44B3-8596-081837394977}" destId="{011A8FDE-746E-478D-9C85-FC36F203059D}" srcOrd="3" destOrd="0" presId="urn:microsoft.com/office/officeart/2018/2/layout/IconVerticalSolidList"/>
    <dgm:cxn modelId="{E3FE94DE-3B3F-4299-93D0-8B4B0188ED58}" type="presParOf" srcId="{39D69C57-CC65-44B3-8596-081837394977}" destId="{1B3442B5-1BCD-4B5D-985B-0DEA9042F4EE}" srcOrd="4" destOrd="0" presId="urn:microsoft.com/office/officeart/2018/2/layout/IconVerticalSolidList"/>
    <dgm:cxn modelId="{0C11CA0B-F3ED-4856-A545-8D1A07FAC5FF}" type="presParOf" srcId="{1B3442B5-1BCD-4B5D-985B-0DEA9042F4EE}" destId="{A17F8BC5-D147-4AC1-8877-0928B05BEFFF}" srcOrd="0" destOrd="0" presId="urn:microsoft.com/office/officeart/2018/2/layout/IconVerticalSolidList"/>
    <dgm:cxn modelId="{7C8F68AB-E8F9-42E9-949A-DCA8ABA511E3}" type="presParOf" srcId="{1B3442B5-1BCD-4B5D-985B-0DEA9042F4EE}" destId="{52007400-6CE6-4320-99BC-E545BB772A15}" srcOrd="1" destOrd="0" presId="urn:microsoft.com/office/officeart/2018/2/layout/IconVerticalSolidList"/>
    <dgm:cxn modelId="{F4352ACF-3170-4DEA-9FF3-F2F4028865CB}" type="presParOf" srcId="{1B3442B5-1BCD-4B5D-985B-0DEA9042F4EE}" destId="{ADCE8479-BD20-4381-8EE4-C9FD0BF77943}" srcOrd="2" destOrd="0" presId="urn:microsoft.com/office/officeart/2018/2/layout/IconVerticalSolidList"/>
    <dgm:cxn modelId="{1A6EBEBD-C2F9-4C19-991C-BF70BD0D8C0A}" type="presParOf" srcId="{1B3442B5-1BCD-4B5D-985B-0DEA9042F4EE}" destId="{B0B43A2E-59CE-42C6-A5E7-72B92C0E80A2}" srcOrd="3" destOrd="0" presId="urn:microsoft.com/office/officeart/2018/2/layout/IconVerticalSolidList"/>
    <dgm:cxn modelId="{2EC46EF7-F62C-4003-9493-B3B504827352}" type="presParOf" srcId="{39D69C57-CC65-44B3-8596-081837394977}" destId="{1D666BBF-69DB-4A58-9B53-EB70AA287F81}" srcOrd="5" destOrd="0" presId="urn:microsoft.com/office/officeart/2018/2/layout/IconVerticalSolidList"/>
    <dgm:cxn modelId="{E265C3D3-7173-4112-B281-5AE6AC0EB059}" type="presParOf" srcId="{39D69C57-CC65-44B3-8596-081837394977}" destId="{4D351320-BD43-4F1B-ABE8-C2B0C12BCB8B}" srcOrd="6" destOrd="0" presId="urn:microsoft.com/office/officeart/2018/2/layout/IconVerticalSolidList"/>
    <dgm:cxn modelId="{FE256C07-14CD-435E-BBED-2C719088EAA6}" type="presParOf" srcId="{4D351320-BD43-4F1B-ABE8-C2B0C12BCB8B}" destId="{44E92428-239A-4402-B6A3-6F002732A60D}" srcOrd="0" destOrd="0" presId="urn:microsoft.com/office/officeart/2018/2/layout/IconVerticalSolidList"/>
    <dgm:cxn modelId="{9D92385C-D87B-4BD9-B82F-9492E593B123}" type="presParOf" srcId="{4D351320-BD43-4F1B-ABE8-C2B0C12BCB8B}" destId="{28F1E285-BAAF-414E-9C8E-D5F35C8D50D1}" srcOrd="1" destOrd="0" presId="urn:microsoft.com/office/officeart/2018/2/layout/IconVerticalSolidList"/>
    <dgm:cxn modelId="{882219BE-26D2-4008-AFCB-AF17ECF5C2BA}" type="presParOf" srcId="{4D351320-BD43-4F1B-ABE8-C2B0C12BCB8B}" destId="{A042EB2E-2215-4427-AF20-EBE1E4A43085}" srcOrd="2" destOrd="0" presId="urn:microsoft.com/office/officeart/2018/2/layout/IconVerticalSolidList"/>
    <dgm:cxn modelId="{EA0F0715-2B59-466B-B6AB-F549792158B6}" type="presParOf" srcId="{4D351320-BD43-4F1B-ABE8-C2B0C12BCB8B}" destId="{6E7A6612-020C-4C63-8448-AA89C179821B}" srcOrd="3" destOrd="0" presId="urn:microsoft.com/office/officeart/2018/2/layout/IconVerticalSolidList"/>
    <dgm:cxn modelId="{D7D0D6C9-EA3C-4697-832A-A2353F11F24A}" type="presParOf" srcId="{39D69C57-CC65-44B3-8596-081837394977}" destId="{8B0641AB-CE14-4A55-8B32-7DF09D970272}" srcOrd="7" destOrd="0" presId="urn:microsoft.com/office/officeart/2018/2/layout/IconVerticalSolidList"/>
    <dgm:cxn modelId="{4CCCB6DC-D980-4BD4-AEE6-C39210673DA2}" type="presParOf" srcId="{39D69C57-CC65-44B3-8596-081837394977}" destId="{6F5ACAAF-962F-49CE-A30B-E35349504BC8}" srcOrd="8" destOrd="0" presId="urn:microsoft.com/office/officeart/2018/2/layout/IconVerticalSolidList"/>
    <dgm:cxn modelId="{F5EE9A10-2B2C-4AAB-8ADC-4FF3D44E2BDC}" type="presParOf" srcId="{6F5ACAAF-962F-49CE-A30B-E35349504BC8}" destId="{0A29F5ED-DCFF-48D9-8D6D-5A9489CBD2F3}" srcOrd="0" destOrd="0" presId="urn:microsoft.com/office/officeart/2018/2/layout/IconVerticalSolidList"/>
    <dgm:cxn modelId="{94238414-6164-44F5-95E1-18D75F143C74}" type="presParOf" srcId="{6F5ACAAF-962F-49CE-A30B-E35349504BC8}" destId="{F1C7B2BB-CAB9-4D60-A597-2A955E791A12}" srcOrd="1" destOrd="0" presId="urn:microsoft.com/office/officeart/2018/2/layout/IconVerticalSolidList"/>
    <dgm:cxn modelId="{51E48C70-DE10-40CD-A3AD-70B011635B23}" type="presParOf" srcId="{6F5ACAAF-962F-49CE-A30B-E35349504BC8}" destId="{1DB7CBB2-1201-478C-9061-F1572D8F1582}" srcOrd="2" destOrd="0" presId="urn:microsoft.com/office/officeart/2018/2/layout/IconVerticalSolidList"/>
    <dgm:cxn modelId="{4276CE10-ADB0-4ABA-82F1-87F560FEADED}" type="presParOf" srcId="{6F5ACAAF-962F-49CE-A30B-E35349504BC8}" destId="{BB65F7D6-0C8B-4D7E-A68D-DC4494BEDC07}"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74E-2B6F-4B04-AC7D-E2E1224D7B6E}">
      <dsp:nvSpPr>
        <dsp:cNvPr id="0" name=""/>
        <dsp:cNvSpPr/>
      </dsp:nvSpPr>
      <dsp:spPr>
        <a:xfrm>
          <a:off x="0" y="304442"/>
          <a:ext cx="8344322" cy="11088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612" tIns="333248" rIns="647612"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Acquire weather and accidents related information for different cities across the US</a:t>
          </a:r>
          <a:endParaRPr lang="en-US" sz="1600" kern="1200" dirty="0"/>
        </a:p>
        <a:p>
          <a:pPr marL="171450" lvl="1" indent="-171450" algn="l" defTabSz="711200">
            <a:lnSpc>
              <a:spcPct val="90000"/>
            </a:lnSpc>
            <a:spcBef>
              <a:spcPct val="0"/>
            </a:spcBef>
            <a:spcAft>
              <a:spcPct val="15000"/>
            </a:spcAft>
            <a:buChar char="•"/>
          </a:pPr>
          <a:r>
            <a:rPr lang="en-US" sz="1600" b="0" i="0" kern="1200"/>
            <a:t>Highlight the link between weather conditions and road accident risk at an aggregate level</a:t>
          </a:r>
          <a:endParaRPr lang="en-US" sz="1600" kern="1200"/>
        </a:p>
      </dsp:txBody>
      <dsp:txXfrm>
        <a:off x="0" y="304442"/>
        <a:ext cx="8344322" cy="1108800"/>
      </dsp:txXfrm>
    </dsp:sp>
    <dsp:sp modelId="{C12ED21D-AC0C-4CAA-BFC6-5FD5478954F3}">
      <dsp:nvSpPr>
        <dsp:cNvPr id="0" name=""/>
        <dsp:cNvSpPr/>
      </dsp:nvSpPr>
      <dsp:spPr>
        <a:xfrm>
          <a:off x="417216" y="68282"/>
          <a:ext cx="5841025"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777" tIns="0" rIns="220777" bIns="0" numCol="1" spcCol="1270" anchor="ctr" anchorCtr="0">
          <a:noAutofit/>
        </a:bodyPr>
        <a:lstStyle/>
        <a:p>
          <a:pPr marL="0" lvl="0" indent="0" algn="l" defTabSz="711200">
            <a:lnSpc>
              <a:spcPct val="90000"/>
            </a:lnSpc>
            <a:spcBef>
              <a:spcPct val="0"/>
            </a:spcBef>
            <a:spcAft>
              <a:spcPct val="35000"/>
            </a:spcAft>
            <a:buNone/>
          </a:pPr>
          <a:r>
            <a:rPr lang="en-US" sz="1600" b="1" i="1" kern="1200"/>
            <a:t>What are we trying to do?</a:t>
          </a:r>
          <a:endParaRPr lang="en-US" sz="1600" kern="1200"/>
        </a:p>
      </dsp:txBody>
      <dsp:txXfrm>
        <a:off x="440273" y="91339"/>
        <a:ext cx="5794911" cy="426206"/>
      </dsp:txXfrm>
    </dsp:sp>
    <dsp:sp modelId="{E1B86333-7047-4159-9D25-CA1FCC7B3084}">
      <dsp:nvSpPr>
        <dsp:cNvPr id="0" name=""/>
        <dsp:cNvSpPr/>
      </dsp:nvSpPr>
      <dsp:spPr>
        <a:xfrm>
          <a:off x="0" y="1735802"/>
          <a:ext cx="8344322" cy="1159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612" tIns="333248" rIns="647612"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Web-scraping techniques</a:t>
          </a:r>
          <a:endParaRPr lang="en-US" sz="1600" kern="1200" dirty="0"/>
        </a:p>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r>
            <a:rPr lang="en-US" sz="1600" kern="1200" dirty="0"/>
            <a:t>APIs</a:t>
          </a:r>
        </a:p>
      </dsp:txBody>
      <dsp:txXfrm>
        <a:off x="0" y="1735802"/>
        <a:ext cx="8344322" cy="1159200"/>
      </dsp:txXfrm>
    </dsp:sp>
    <dsp:sp modelId="{5CC986CC-71EB-4365-8EBA-CD898F75F8DF}">
      <dsp:nvSpPr>
        <dsp:cNvPr id="0" name=""/>
        <dsp:cNvSpPr/>
      </dsp:nvSpPr>
      <dsp:spPr>
        <a:xfrm>
          <a:off x="417216" y="1499642"/>
          <a:ext cx="5841025"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777" tIns="0" rIns="220777" bIns="0" numCol="1" spcCol="1270" anchor="ctr" anchorCtr="0">
          <a:noAutofit/>
        </a:bodyPr>
        <a:lstStyle/>
        <a:p>
          <a:pPr marL="0" lvl="0" indent="0" algn="l" defTabSz="711200">
            <a:lnSpc>
              <a:spcPct val="90000"/>
            </a:lnSpc>
            <a:spcBef>
              <a:spcPct val="0"/>
            </a:spcBef>
            <a:spcAft>
              <a:spcPct val="35000"/>
            </a:spcAft>
            <a:buNone/>
          </a:pPr>
          <a:r>
            <a:rPr lang="en-US" sz="1600" b="1" i="1" kern="1200"/>
            <a:t>How are we doing it?</a:t>
          </a:r>
          <a:endParaRPr lang="en-US" sz="1600" kern="1200"/>
        </a:p>
      </dsp:txBody>
      <dsp:txXfrm>
        <a:off x="440273" y="1522699"/>
        <a:ext cx="5794911" cy="426206"/>
      </dsp:txXfrm>
    </dsp:sp>
    <dsp:sp modelId="{8875D241-AB8D-42BE-8B6A-02CF750C3527}">
      <dsp:nvSpPr>
        <dsp:cNvPr id="0" name=""/>
        <dsp:cNvSpPr/>
      </dsp:nvSpPr>
      <dsp:spPr>
        <a:xfrm>
          <a:off x="0" y="3217562"/>
          <a:ext cx="8344322" cy="13608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7612" tIns="333248" rIns="647612" bIns="113792" numCol="1" spcCol="1270" anchor="t" anchorCtr="0">
          <a:noAutofit/>
        </a:bodyPr>
        <a:lstStyle/>
        <a:p>
          <a:pPr marL="171450" lvl="1" indent="-171450" algn="l" defTabSz="711200">
            <a:lnSpc>
              <a:spcPct val="90000"/>
            </a:lnSpc>
            <a:spcBef>
              <a:spcPct val="0"/>
            </a:spcBef>
            <a:spcAft>
              <a:spcPct val="15000"/>
            </a:spcAft>
            <a:buChar char="•"/>
          </a:pPr>
          <a:r>
            <a:rPr lang="en-US" sz="1600" b="0" i="0" kern="1200"/>
            <a:t>According to the FHWA, most weather-related crashes happen on wet pavement (nearly 70 percent), while 46 percent of such accidents occur during rainfall</a:t>
          </a:r>
          <a:endParaRPr lang="en-US" sz="1600" kern="1200"/>
        </a:p>
        <a:p>
          <a:pPr marL="171450" lvl="1" indent="-171450" algn="l" defTabSz="711200">
            <a:lnSpc>
              <a:spcPct val="90000"/>
            </a:lnSpc>
            <a:spcBef>
              <a:spcPct val="0"/>
            </a:spcBef>
            <a:spcAft>
              <a:spcPct val="15000"/>
            </a:spcAft>
            <a:buChar char="•"/>
          </a:pPr>
          <a:r>
            <a:rPr lang="en-US" sz="1600" b="0" i="0" kern="1200"/>
            <a:t>This shows a clear relation between weather and accidents</a:t>
          </a:r>
          <a:endParaRPr lang="en-US" sz="1600" kern="1200"/>
        </a:p>
        <a:p>
          <a:pPr marL="171450" lvl="1" indent="-171450" algn="l" defTabSz="711200">
            <a:lnSpc>
              <a:spcPct val="90000"/>
            </a:lnSpc>
            <a:spcBef>
              <a:spcPct val="0"/>
            </a:spcBef>
            <a:spcAft>
              <a:spcPct val="15000"/>
            </a:spcAft>
            <a:buChar char="•"/>
          </a:pPr>
          <a:r>
            <a:rPr lang="en-US" sz="1600" b="0" i="0" kern="1200"/>
            <a:t>We hope to consolidate this data and make it easier to consume and distribute</a:t>
          </a:r>
          <a:endParaRPr lang="en-US" sz="1600" kern="1200"/>
        </a:p>
      </dsp:txBody>
      <dsp:txXfrm>
        <a:off x="0" y="3217562"/>
        <a:ext cx="8344322" cy="1360800"/>
      </dsp:txXfrm>
    </dsp:sp>
    <dsp:sp modelId="{59217D3C-1859-4DD0-94FE-A3013415807D}">
      <dsp:nvSpPr>
        <dsp:cNvPr id="0" name=""/>
        <dsp:cNvSpPr/>
      </dsp:nvSpPr>
      <dsp:spPr>
        <a:xfrm>
          <a:off x="417216" y="2981402"/>
          <a:ext cx="5841025"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0777" tIns="0" rIns="220777" bIns="0" numCol="1" spcCol="1270" anchor="ctr" anchorCtr="0">
          <a:noAutofit/>
        </a:bodyPr>
        <a:lstStyle/>
        <a:p>
          <a:pPr marL="0" lvl="0" indent="0" algn="l" defTabSz="711200">
            <a:lnSpc>
              <a:spcPct val="90000"/>
            </a:lnSpc>
            <a:spcBef>
              <a:spcPct val="0"/>
            </a:spcBef>
            <a:spcAft>
              <a:spcPct val="35000"/>
            </a:spcAft>
            <a:buNone/>
          </a:pPr>
          <a:r>
            <a:rPr lang="en-US" sz="1600" b="1" i="1" kern="1200"/>
            <a:t>Why is it valuable?</a:t>
          </a:r>
          <a:endParaRPr lang="en-US" sz="1600" kern="1200"/>
        </a:p>
      </dsp:txBody>
      <dsp:txXfrm>
        <a:off x="440273" y="3004459"/>
        <a:ext cx="5794911"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6039C-E260-4173-AA11-9A0A96DA614F}">
      <dsp:nvSpPr>
        <dsp:cNvPr id="0" name=""/>
        <dsp:cNvSpPr/>
      </dsp:nvSpPr>
      <dsp:spPr>
        <a:xfrm>
          <a:off x="0" y="3201"/>
          <a:ext cx="9810750" cy="681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80820-22B6-492C-8E2D-886A3CEA81C1}">
      <dsp:nvSpPr>
        <dsp:cNvPr id="0" name=""/>
        <dsp:cNvSpPr/>
      </dsp:nvSpPr>
      <dsp:spPr>
        <a:xfrm>
          <a:off x="206261" y="156618"/>
          <a:ext cx="375020" cy="375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3E6015-4D13-4B22-B4A6-1CC6C0F9BD1B}">
      <dsp:nvSpPr>
        <dsp:cNvPr id="0" name=""/>
        <dsp:cNvSpPr/>
      </dsp:nvSpPr>
      <dsp:spPr>
        <a:xfrm>
          <a:off x="787543" y="3201"/>
          <a:ext cx="9023206" cy="68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63" tIns="72163" rIns="72163" bIns="72163" numCol="1" spcCol="1270" anchor="ctr" anchorCtr="0">
          <a:noAutofit/>
        </a:bodyPr>
        <a:lstStyle/>
        <a:p>
          <a:pPr marL="0" lvl="0" indent="0" algn="l" defTabSz="844550">
            <a:lnSpc>
              <a:spcPct val="90000"/>
            </a:lnSpc>
            <a:spcBef>
              <a:spcPct val="0"/>
            </a:spcBef>
            <a:spcAft>
              <a:spcPct val="35000"/>
            </a:spcAft>
            <a:buNone/>
          </a:pPr>
          <a:r>
            <a:rPr lang="en-US" sz="1900" kern="1200" dirty="0"/>
            <a:t>Beautiful Soup posed a problem with data scraping as the web sites were rendered using JavaScript and jQuery. It only allowed to get one page of data. </a:t>
          </a:r>
        </a:p>
      </dsp:txBody>
      <dsp:txXfrm>
        <a:off x="787543" y="3201"/>
        <a:ext cx="9023206" cy="681856"/>
      </dsp:txXfrm>
    </dsp:sp>
    <dsp:sp modelId="{0CC2A034-84E6-4E33-9574-42E7C3E3C335}">
      <dsp:nvSpPr>
        <dsp:cNvPr id="0" name=""/>
        <dsp:cNvSpPr/>
      </dsp:nvSpPr>
      <dsp:spPr>
        <a:xfrm>
          <a:off x="0" y="855521"/>
          <a:ext cx="9810750" cy="681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55C4C3-F4C4-4054-B4A3-516303454CFC}">
      <dsp:nvSpPr>
        <dsp:cNvPr id="0" name=""/>
        <dsp:cNvSpPr/>
      </dsp:nvSpPr>
      <dsp:spPr>
        <a:xfrm>
          <a:off x="206261" y="1008938"/>
          <a:ext cx="375020" cy="375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B5C6CC-8DAC-439D-9CD2-D1523EFAA400}">
      <dsp:nvSpPr>
        <dsp:cNvPr id="0" name=""/>
        <dsp:cNvSpPr/>
      </dsp:nvSpPr>
      <dsp:spPr>
        <a:xfrm>
          <a:off x="787543" y="855521"/>
          <a:ext cx="9023206" cy="68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63" tIns="72163" rIns="72163" bIns="72163" numCol="1" spcCol="1270" anchor="ctr" anchorCtr="0">
          <a:noAutofit/>
        </a:bodyPr>
        <a:lstStyle/>
        <a:p>
          <a:pPr marL="0" lvl="0" indent="0" algn="l" defTabSz="844550">
            <a:lnSpc>
              <a:spcPct val="90000"/>
            </a:lnSpc>
            <a:spcBef>
              <a:spcPct val="0"/>
            </a:spcBef>
            <a:spcAft>
              <a:spcPct val="35000"/>
            </a:spcAft>
            <a:buNone/>
          </a:pPr>
          <a:r>
            <a:rPr lang="en-US" sz="1900" kern="1200" dirty="0"/>
            <a:t>We used Selenium Driver to get the Page wise crash data – which has issues with timeout in case the AJAX query took really long to retrieve data.</a:t>
          </a:r>
        </a:p>
      </dsp:txBody>
      <dsp:txXfrm>
        <a:off x="787543" y="855521"/>
        <a:ext cx="9023206" cy="681856"/>
      </dsp:txXfrm>
    </dsp:sp>
    <dsp:sp modelId="{A17F8BC5-D147-4AC1-8877-0928B05BEFFF}">
      <dsp:nvSpPr>
        <dsp:cNvPr id="0" name=""/>
        <dsp:cNvSpPr/>
      </dsp:nvSpPr>
      <dsp:spPr>
        <a:xfrm>
          <a:off x="0" y="1707841"/>
          <a:ext cx="9810750" cy="681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07400-6CE6-4320-99BC-E545BB772A15}">
      <dsp:nvSpPr>
        <dsp:cNvPr id="0" name=""/>
        <dsp:cNvSpPr/>
      </dsp:nvSpPr>
      <dsp:spPr>
        <a:xfrm>
          <a:off x="206261" y="1861259"/>
          <a:ext cx="375020" cy="375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B43A2E-59CE-42C6-A5E7-72B92C0E80A2}">
      <dsp:nvSpPr>
        <dsp:cNvPr id="0" name=""/>
        <dsp:cNvSpPr/>
      </dsp:nvSpPr>
      <dsp:spPr>
        <a:xfrm>
          <a:off x="787543" y="1707841"/>
          <a:ext cx="9023206" cy="68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63" tIns="72163" rIns="72163" bIns="72163" numCol="1" spcCol="1270" anchor="ctr" anchorCtr="0">
          <a:noAutofit/>
        </a:bodyPr>
        <a:lstStyle/>
        <a:p>
          <a:pPr marL="0" lvl="0" indent="0" algn="l" defTabSz="844550">
            <a:lnSpc>
              <a:spcPct val="90000"/>
            </a:lnSpc>
            <a:spcBef>
              <a:spcPct val="0"/>
            </a:spcBef>
            <a:spcAft>
              <a:spcPct val="35000"/>
            </a:spcAft>
            <a:buNone/>
          </a:pPr>
          <a:r>
            <a:rPr lang="en-US" sz="1900" kern="1200" dirty="0"/>
            <a:t>Generalizing didn’t pan out the way we wanted it to as retrieving crash data for multiple cities proved to be difficult.</a:t>
          </a:r>
        </a:p>
      </dsp:txBody>
      <dsp:txXfrm>
        <a:off x="787543" y="1707841"/>
        <a:ext cx="9023206" cy="681856"/>
      </dsp:txXfrm>
    </dsp:sp>
    <dsp:sp modelId="{44E92428-239A-4402-B6A3-6F002732A60D}">
      <dsp:nvSpPr>
        <dsp:cNvPr id="0" name=""/>
        <dsp:cNvSpPr/>
      </dsp:nvSpPr>
      <dsp:spPr>
        <a:xfrm>
          <a:off x="0" y="2560161"/>
          <a:ext cx="9810750" cy="681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F1E285-BAAF-414E-9C8E-D5F35C8D50D1}">
      <dsp:nvSpPr>
        <dsp:cNvPr id="0" name=""/>
        <dsp:cNvSpPr/>
      </dsp:nvSpPr>
      <dsp:spPr>
        <a:xfrm>
          <a:off x="206261" y="2713579"/>
          <a:ext cx="375020" cy="375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7A6612-020C-4C63-8448-AA89C179821B}">
      <dsp:nvSpPr>
        <dsp:cNvPr id="0" name=""/>
        <dsp:cNvSpPr/>
      </dsp:nvSpPr>
      <dsp:spPr>
        <a:xfrm>
          <a:off x="787543" y="2560161"/>
          <a:ext cx="9023206" cy="68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63" tIns="72163" rIns="72163" bIns="72163" numCol="1" spcCol="1270" anchor="ctr" anchorCtr="0">
          <a:noAutofit/>
        </a:bodyPr>
        <a:lstStyle/>
        <a:p>
          <a:pPr marL="0" lvl="0" indent="0" algn="l" defTabSz="844550">
            <a:lnSpc>
              <a:spcPct val="90000"/>
            </a:lnSpc>
            <a:spcBef>
              <a:spcPct val="0"/>
            </a:spcBef>
            <a:spcAft>
              <a:spcPct val="35000"/>
            </a:spcAft>
            <a:buNone/>
          </a:pPr>
          <a:r>
            <a:rPr lang="en-US" sz="1900" kern="1200"/>
            <a:t>Selenium didn’t work on google collab and hence had to be worked on locally.</a:t>
          </a:r>
        </a:p>
      </dsp:txBody>
      <dsp:txXfrm>
        <a:off x="787543" y="2560161"/>
        <a:ext cx="9023206" cy="681856"/>
      </dsp:txXfrm>
    </dsp:sp>
    <dsp:sp modelId="{0A29F5ED-DCFF-48D9-8D6D-5A9489CBD2F3}">
      <dsp:nvSpPr>
        <dsp:cNvPr id="0" name=""/>
        <dsp:cNvSpPr/>
      </dsp:nvSpPr>
      <dsp:spPr>
        <a:xfrm>
          <a:off x="0" y="3412481"/>
          <a:ext cx="9810750" cy="681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7B2BB-CAB9-4D60-A597-2A955E791A12}">
      <dsp:nvSpPr>
        <dsp:cNvPr id="0" name=""/>
        <dsp:cNvSpPr/>
      </dsp:nvSpPr>
      <dsp:spPr>
        <a:xfrm>
          <a:off x="206261" y="3565899"/>
          <a:ext cx="375020" cy="375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65F7D6-0C8B-4D7E-A68D-DC4494BEDC07}">
      <dsp:nvSpPr>
        <dsp:cNvPr id="0" name=""/>
        <dsp:cNvSpPr/>
      </dsp:nvSpPr>
      <dsp:spPr>
        <a:xfrm>
          <a:off x="787543" y="3412481"/>
          <a:ext cx="9023206" cy="68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163" tIns="72163" rIns="72163" bIns="72163" numCol="1" spcCol="1270" anchor="ctr" anchorCtr="0">
          <a:noAutofit/>
        </a:bodyPr>
        <a:lstStyle/>
        <a:p>
          <a:pPr marL="0" lvl="0" indent="0" algn="l" defTabSz="844550">
            <a:lnSpc>
              <a:spcPct val="90000"/>
            </a:lnSpc>
            <a:spcBef>
              <a:spcPct val="0"/>
            </a:spcBef>
            <a:spcAft>
              <a:spcPct val="35000"/>
            </a:spcAft>
            <a:buNone/>
          </a:pPr>
          <a:r>
            <a:rPr lang="en-US" sz="1900" kern="1200"/>
            <a:t>Using the weather API posed a problem. Since a student account was used to access the data, only the past one-year data was accessible.</a:t>
          </a:r>
        </a:p>
      </dsp:txBody>
      <dsp:txXfrm>
        <a:off x="787543" y="3412481"/>
        <a:ext cx="9023206" cy="68185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02:49:17.675"/>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02:05:05.745"/>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6T02:05:45.624"/>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9CFB3-A875-4846-BC0F-D53538C492EE}"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44BB7-213D-437E-AFCE-117E541E4D8D}" type="slidenum">
              <a:rPr lang="en-US" smtClean="0"/>
              <a:t>‹#›</a:t>
            </a:fld>
            <a:endParaRPr lang="en-US"/>
          </a:p>
        </p:txBody>
      </p:sp>
    </p:spTree>
    <p:extLst>
      <p:ext uri="{BB962C8B-B14F-4D97-AF65-F5344CB8AC3E}">
        <p14:creationId xmlns:p14="http://schemas.microsoft.com/office/powerpoint/2010/main" val="67718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June 5,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78979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June 5,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5816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June 5,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06200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TxTwoObj">
  <p:cSld name="1_Two Content">
    <p:bg>
      <p:bgPr>
        <a:solidFill>
          <a:schemeClr val="accent1"/>
        </a:solidFill>
        <a:effectLst/>
      </p:bgPr>
    </p:bg>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a:off x="2933700" y="892177"/>
            <a:ext cx="8421688"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8"/>
          <p:cNvSpPr txBox="1">
            <a:spLocks noGrp="1"/>
          </p:cNvSpPr>
          <p:nvPr>
            <p:ph type="body" idx="1"/>
          </p:nvPr>
        </p:nvSpPr>
        <p:spPr>
          <a:xfrm>
            <a:off x="2933700" y="2776936"/>
            <a:ext cx="392430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1" name="Google Shape;81;p28"/>
          <p:cNvSpPr txBox="1">
            <a:spLocks noGrp="1"/>
          </p:cNvSpPr>
          <p:nvPr>
            <p:ph type="body" idx="2"/>
          </p:nvPr>
        </p:nvSpPr>
        <p:spPr>
          <a:xfrm>
            <a:off x="2933700" y="3834606"/>
            <a:ext cx="3924300" cy="19978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8"/>
          <p:cNvSpPr txBox="1">
            <a:spLocks noGrp="1"/>
          </p:cNvSpPr>
          <p:nvPr>
            <p:ph type="body" idx="3"/>
          </p:nvPr>
        </p:nvSpPr>
        <p:spPr>
          <a:xfrm>
            <a:off x="7410173" y="2776936"/>
            <a:ext cx="394362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28"/>
          <p:cNvSpPr txBox="1">
            <a:spLocks noGrp="1"/>
          </p:cNvSpPr>
          <p:nvPr>
            <p:ph type="body" idx="4"/>
          </p:nvPr>
        </p:nvSpPr>
        <p:spPr>
          <a:xfrm>
            <a:off x="7410173" y="3834606"/>
            <a:ext cx="3943627" cy="19978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88888"/>
                </a:solidFill>
                <a:latin typeface="Arial"/>
                <a:ea typeface="Arial"/>
                <a:cs typeface="Arial"/>
                <a:sym typeface="Arial"/>
              </a:defRPr>
            </a:lvl1pPr>
            <a:lvl2pPr marL="0" lvl="1" indent="0" algn="r">
              <a:spcBef>
                <a:spcPts val="0"/>
              </a:spcBef>
              <a:buNone/>
              <a:defRPr sz="900">
                <a:solidFill>
                  <a:srgbClr val="888888"/>
                </a:solidFill>
                <a:latin typeface="Arial"/>
                <a:ea typeface="Arial"/>
                <a:cs typeface="Arial"/>
                <a:sym typeface="Arial"/>
              </a:defRPr>
            </a:lvl2pPr>
            <a:lvl3pPr marL="0" lvl="2" indent="0" algn="r">
              <a:spcBef>
                <a:spcPts val="0"/>
              </a:spcBef>
              <a:buNone/>
              <a:defRPr sz="900">
                <a:solidFill>
                  <a:srgbClr val="888888"/>
                </a:solidFill>
                <a:latin typeface="Arial"/>
                <a:ea typeface="Arial"/>
                <a:cs typeface="Arial"/>
                <a:sym typeface="Arial"/>
              </a:defRPr>
            </a:lvl3pPr>
            <a:lvl4pPr marL="0" lvl="3" indent="0" algn="r">
              <a:spcBef>
                <a:spcPts val="0"/>
              </a:spcBef>
              <a:buNone/>
              <a:defRPr sz="900">
                <a:solidFill>
                  <a:srgbClr val="888888"/>
                </a:solidFill>
                <a:latin typeface="Arial"/>
                <a:ea typeface="Arial"/>
                <a:cs typeface="Arial"/>
                <a:sym typeface="Arial"/>
              </a:defRPr>
            </a:lvl4pPr>
            <a:lvl5pPr marL="0" lvl="4" indent="0" algn="r">
              <a:spcBef>
                <a:spcPts val="0"/>
              </a:spcBef>
              <a:buNone/>
              <a:defRPr sz="900">
                <a:solidFill>
                  <a:srgbClr val="888888"/>
                </a:solidFill>
                <a:latin typeface="Arial"/>
                <a:ea typeface="Arial"/>
                <a:cs typeface="Arial"/>
                <a:sym typeface="Arial"/>
              </a:defRPr>
            </a:lvl5pPr>
            <a:lvl6pPr marL="0" lvl="5" indent="0" algn="r">
              <a:spcBef>
                <a:spcPts val="0"/>
              </a:spcBef>
              <a:buNone/>
              <a:defRPr sz="900">
                <a:solidFill>
                  <a:srgbClr val="888888"/>
                </a:solidFill>
                <a:latin typeface="Arial"/>
                <a:ea typeface="Arial"/>
                <a:cs typeface="Arial"/>
                <a:sym typeface="Arial"/>
              </a:defRPr>
            </a:lvl6pPr>
            <a:lvl7pPr marL="0" lvl="6" indent="0" algn="r">
              <a:spcBef>
                <a:spcPts val="0"/>
              </a:spcBef>
              <a:buNone/>
              <a:defRPr sz="900">
                <a:solidFill>
                  <a:srgbClr val="888888"/>
                </a:solidFill>
                <a:latin typeface="Arial"/>
                <a:ea typeface="Arial"/>
                <a:cs typeface="Arial"/>
                <a:sym typeface="Arial"/>
              </a:defRPr>
            </a:lvl7pPr>
            <a:lvl8pPr marL="0" lvl="7" indent="0" algn="r">
              <a:spcBef>
                <a:spcPts val="0"/>
              </a:spcBef>
              <a:buNone/>
              <a:defRPr sz="900">
                <a:solidFill>
                  <a:srgbClr val="888888"/>
                </a:solidFill>
                <a:latin typeface="Arial"/>
                <a:ea typeface="Arial"/>
                <a:cs typeface="Arial"/>
                <a:sym typeface="Arial"/>
              </a:defRPr>
            </a:lvl8pPr>
            <a:lvl9pPr marL="0" lvl="8" indent="0" algn="r">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7" name="Google Shape;87;p28"/>
          <p:cNvPicPr preferRelativeResize="0"/>
          <p:nvPr/>
        </p:nvPicPr>
        <p:blipFill rotWithShape="1">
          <a:blip r:embed="rId2">
            <a:alphaModFix/>
          </a:blip>
          <a:srcRect l="39434" t="20278" b="22673"/>
          <a:stretch/>
        </p:blipFill>
        <p:spPr>
          <a:xfrm>
            <a:off x="25785" y="0"/>
            <a:ext cx="4368030" cy="3912394"/>
          </a:xfrm>
          <a:prstGeom prst="rect">
            <a:avLst/>
          </a:prstGeom>
          <a:noFill/>
          <a:ln>
            <a:noFill/>
          </a:ln>
        </p:spPr>
      </p:pic>
    </p:spTree>
    <p:extLst>
      <p:ext uri="{BB962C8B-B14F-4D97-AF65-F5344CB8AC3E}">
        <p14:creationId xmlns:p14="http://schemas.microsoft.com/office/powerpoint/2010/main" val="4240101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June 5,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0874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June 5,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2963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June 5,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588463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June 5,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110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June 5,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869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June 5,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12577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June 5,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0559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June 5,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523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customXml" Target="../ink/ink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June 5,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6"/>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59155021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Data" Target="../diagrams/data2.xml"/><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customXml" Target="../ink/ink3.xml"/><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s-fdot.opendata.arcgis.com/datasets/crashes-all/explore?layer=0&amp;location=27.398575%2C-83.000000%2C6.97&amp;showTable=true" TargetMode="External"/><Relationship Id="rId2" Type="http://schemas.openxmlformats.org/officeDocument/2006/relationships/hyperlink" Target="https://data.cityofnewyork.us/Public-Safety/Motor-Vehicle-Collisions-Crashes/h9gi-nx95" TargetMode="External"/><Relationship Id="rId1" Type="http://schemas.openxmlformats.org/officeDocument/2006/relationships/slideLayout" Target="../slideLayouts/slideLayout2.xml"/><Relationship Id="rId5" Type="http://schemas.openxmlformats.org/officeDocument/2006/relationships/hyperlink" Target="http://history.openweathermap.org/data/2.5/history/city?lat=%22+str(lat)+%22&amp;lon=%22+str(long)+%22&amp;type=hour&amp;start=%22+str(time)+%22&amp;cnt=1&amp;appid=" TargetMode="External"/><Relationship Id="rId4" Type="http://schemas.openxmlformats.org/officeDocument/2006/relationships/hyperlink" Target="https://www.virginiaroads.org/datasets/VDOT::crash-data-1/api?layer=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9E1C9F1-A010-4152-BDBB-49F2DD33E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Video 15">
            <a:extLst>
              <a:ext uri="{FF2B5EF4-FFF2-40B4-BE49-F238E27FC236}">
                <a16:creationId xmlns:a16="http://schemas.microsoft.com/office/drawing/2014/main" id="{CA4C6208-C68A-8D29-8617-EC9AB2F351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79" cy="6857999"/>
          </a:xfrm>
          <a:prstGeom prst="rect">
            <a:avLst/>
          </a:prstGeom>
        </p:spPr>
      </p:pic>
      <p:sp useBgFill="1">
        <p:nvSpPr>
          <p:cNvPr id="17" name="Freeform: Shape 10">
            <a:extLst>
              <a:ext uri="{FF2B5EF4-FFF2-40B4-BE49-F238E27FC236}">
                <a16:creationId xmlns:a16="http://schemas.microsoft.com/office/drawing/2014/main" id="{184D4F00-53F5-4F7F-AFDA-4F20F0A4B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5"/>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072BFF3C-EA2F-4505-B609-BF3FC520B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1"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AD53FA-0FB0-9375-3912-89B28403C755}"/>
              </a:ext>
            </a:extLst>
          </p:cNvPr>
          <p:cNvSpPr>
            <a:spLocks noGrp="1"/>
          </p:cNvSpPr>
          <p:nvPr>
            <p:ph type="ctrTitle"/>
          </p:nvPr>
        </p:nvSpPr>
        <p:spPr>
          <a:xfrm>
            <a:off x="893927" y="1110344"/>
            <a:ext cx="3002509" cy="2369836"/>
          </a:xfrm>
        </p:spPr>
        <p:txBody>
          <a:bodyPr>
            <a:normAutofit/>
          </a:bodyPr>
          <a:lstStyle/>
          <a:p>
            <a:r>
              <a:rPr lang="en-US" dirty="0"/>
              <a:t>EFFECTS OF WEATHER ON ROAD ACCIDENTS</a:t>
            </a:r>
          </a:p>
        </p:txBody>
      </p:sp>
      <p:sp>
        <p:nvSpPr>
          <p:cNvPr id="3" name="Subtitle 2">
            <a:extLst>
              <a:ext uri="{FF2B5EF4-FFF2-40B4-BE49-F238E27FC236}">
                <a16:creationId xmlns:a16="http://schemas.microsoft.com/office/drawing/2014/main" id="{24DC685F-0CA4-FA65-DA1E-93D4A4482D14}"/>
              </a:ext>
            </a:extLst>
          </p:cNvPr>
          <p:cNvSpPr>
            <a:spLocks noGrp="1"/>
          </p:cNvSpPr>
          <p:nvPr>
            <p:ph type="subTitle" idx="1"/>
          </p:nvPr>
        </p:nvSpPr>
        <p:spPr>
          <a:xfrm>
            <a:off x="893927" y="3719013"/>
            <a:ext cx="3002509" cy="834325"/>
          </a:xfrm>
        </p:spPr>
        <p:txBody>
          <a:bodyPr>
            <a:normAutofit fontScale="92500" lnSpcReduction="10000"/>
          </a:bodyPr>
          <a:lstStyle/>
          <a:p>
            <a:r>
              <a:rPr lang="en-US" sz="1400" dirty="0"/>
              <a:t>Brinda Kulkarni	Mahima Modi	 </a:t>
            </a:r>
            <a:r>
              <a:rPr lang="en-US" sz="1400" dirty="0" err="1"/>
              <a:t>Jerin</a:t>
            </a:r>
            <a:r>
              <a:rPr lang="en-US" sz="1400" dirty="0"/>
              <a:t> Philip	Kartik Vora	 	</a:t>
            </a:r>
          </a:p>
          <a:p>
            <a:endParaRPr lang="en-US" sz="1800" dirty="0"/>
          </a:p>
        </p:txBody>
      </p:sp>
      <p:sp>
        <p:nvSpPr>
          <p:cNvPr id="15" name="Rectangle 6">
            <a:extLst>
              <a:ext uri="{FF2B5EF4-FFF2-40B4-BE49-F238E27FC236}">
                <a16:creationId xmlns:a16="http://schemas.microsoft.com/office/drawing/2014/main" id="{E24E5D46-0D63-409C-B1CB-09DDD9100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5860" y="500513"/>
            <a:ext cx="1464561" cy="477162"/>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411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mute="1">
                <p:cTn id="12" repeatCount="indefinite" fill="hold" display="0">
                  <p:stCondLst>
                    <p:cond delay="indefinite"/>
                  </p:stCondLst>
                </p:cTn>
                <p:tgtEl>
                  <p:spTgt spid="1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FA3513-78D5-BD0A-ABA3-543CD65578F2}"/>
              </a:ext>
            </a:extLst>
          </p:cNvPr>
          <p:cNvSpPr>
            <a:spLocks noGrp="1"/>
          </p:cNvSpPr>
          <p:nvPr>
            <p:ph type="title"/>
          </p:nvPr>
        </p:nvSpPr>
        <p:spPr>
          <a:xfrm>
            <a:off x="773408" y="992094"/>
            <a:ext cx="3760499" cy="2795160"/>
          </a:xfrm>
        </p:spPr>
        <p:txBody>
          <a:bodyPr vert="horz" lIns="91440" tIns="45720" rIns="91440" bIns="45720" rtlCol="0" anchor="b">
            <a:normAutofit/>
          </a:bodyPr>
          <a:lstStyle/>
          <a:p>
            <a:pPr algn="ctr"/>
            <a:r>
              <a:rPr lang="en-US" sz="2600"/>
              <a:t>Final Dataset Information after merging with weather data</a:t>
            </a:r>
          </a:p>
        </p:txBody>
      </p:sp>
      <p:pic>
        <p:nvPicPr>
          <p:cNvPr id="5" name="Picture 4">
            <a:extLst>
              <a:ext uri="{FF2B5EF4-FFF2-40B4-BE49-F238E27FC236}">
                <a16:creationId xmlns:a16="http://schemas.microsoft.com/office/drawing/2014/main" id="{754A8718-F889-A71F-A145-D744B38251B4}"/>
              </a:ext>
            </a:extLst>
          </p:cNvPr>
          <p:cNvPicPr>
            <a:picLocks noChangeAspect="1"/>
          </p:cNvPicPr>
          <p:nvPr/>
        </p:nvPicPr>
        <p:blipFill>
          <a:blip r:embed="rId5"/>
          <a:stretch>
            <a:fillRect/>
          </a:stretch>
        </p:blipFill>
        <p:spPr>
          <a:xfrm>
            <a:off x="5617029" y="698376"/>
            <a:ext cx="5857124" cy="5505696"/>
          </a:xfrm>
          <a:prstGeom prst="rect">
            <a:avLst/>
          </a:prstGeom>
        </p:spPr>
      </p:pic>
      <p:sp>
        <p:nvSpPr>
          <p:cNvPr id="4" name="Slide Number Placeholder 3">
            <a:extLst>
              <a:ext uri="{FF2B5EF4-FFF2-40B4-BE49-F238E27FC236}">
                <a16:creationId xmlns:a16="http://schemas.microsoft.com/office/drawing/2014/main" id="{CD2F757F-4B29-9482-4D8A-8F78B4FDF450}"/>
              </a:ext>
            </a:extLst>
          </p:cNvPr>
          <p:cNvSpPr>
            <a:spLocks noGrp="1"/>
          </p:cNvSpPr>
          <p:nvPr>
            <p:ph type="sldNum" idx="12"/>
          </p:nvPr>
        </p:nvSpPr>
        <p:spPr>
          <a:xfrm>
            <a:off x="11560121" y="3138985"/>
            <a:ext cx="545911" cy="580029"/>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10</a:t>
            </a:fld>
            <a:endParaRPr lang="en-US"/>
          </a:p>
        </p:txBody>
      </p:sp>
    </p:spTree>
    <p:extLst>
      <p:ext uri="{BB962C8B-B14F-4D97-AF65-F5344CB8AC3E}">
        <p14:creationId xmlns:p14="http://schemas.microsoft.com/office/powerpoint/2010/main" val="334591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74FE13-A612-035F-CDCF-B0008CB086CB}"/>
              </a:ext>
            </a:extLst>
          </p:cNvPr>
          <p:cNvSpPr>
            <a:spLocks noGrp="1"/>
          </p:cNvSpPr>
          <p:nvPr>
            <p:ph type="title"/>
          </p:nvPr>
        </p:nvSpPr>
        <p:spPr/>
        <p:txBody>
          <a:bodyPr/>
          <a:lstStyle/>
          <a:p>
            <a:r>
              <a:rPr lang="en-US" dirty="0"/>
              <a:t>Sample Data</a:t>
            </a:r>
          </a:p>
        </p:txBody>
      </p:sp>
      <p:pic>
        <p:nvPicPr>
          <p:cNvPr id="3" name="Content Placeholder 2">
            <a:extLst>
              <a:ext uri="{FF2B5EF4-FFF2-40B4-BE49-F238E27FC236}">
                <a16:creationId xmlns:a16="http://schemas.microsoft.com/office/drawing/2014/main" id="{7DCD8230-9D75-8A89-AAFE-065A4B58E07C}"/>
              </a:ext>
            </a:extLst>
          </p:cNvPr>
          <p:cNvPicPr>
            <a:picLocks noGrp="1" noChangeAspect="1"/>
          </p:cNvPicPr>
          <p:nvPr>
            <p:ph idx="1"/>
          </p:nvPr>
        </p:nvPicPr>
        <p:blipFill>
          <a:blip r:embed="rId2"/>
          <a:stretch>
            <a:fillRect/>
          </a:stretch>
        </p:blipFill>
        <p:spPr>
          <a:xfrm>
            <a:off x="183178" y="1928508"/>
            <a:ext cx="11729728" cy="3253091"/>
          </a:xfrm>
        </p:spPr>
      </p:pic>
    </p:spTree>
    <p:extLst>
      <p:ext uri="{BB962C8B-B14F-4D97-AF65-F5344CB8AC3E}">
        <p14:creationId xmlns:p14="http://schemas.microsoft.com/office/powerpoint/2010/main" val="232857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pic>
        <p:nvPicPr>
          <p:cNvPr id="359" name="Picture 35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61" name="Ink 36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361" name="Ink 36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63" name="Rectangle 362">
            <a:extLst>
              <a:ext uri="{FF2B5EF4-FFF2-40B4-BE49-F238E27FC236}">
                <a16:creationId xmlns:a16="http://schemas.microsoft.com/office/drawing/2014/main" id="{160022CF-D73B-45FB-8DD4-1B1C0C92E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Google Shape;332;p13"/>
          <p:cNvSpPr txBox="1">
            <a:spLocks noGrp="1"/>
          </p:cNvSpPr>
          <p:nvPr>
            <p:ph type="title"/>
          </p:nvPr>
        </p:nvSpPr>
        <p:spPr>
          <a:xfrm>
            <a:off x="1050879" y="609601"/>
            <a:ext cx="9505664" cy="1216024"/>
          </a:xfrm>
          <a:prstGeom prst="rect">
            <a:avLst/>
          </a:prstGeom>
        </p:spPr>
        <p:txBody>
          <a:bodyPr spcFirstLastPara="1" vert="horz" lIns="91440" tIns="45720" rIns="91440" bIns="45720" rtlCol="0" anchor="ctr" anchorCtr="0">
            <a:normAutofit/>
          </a:bodyPr>
          <a:lstStyle/>
          <a:p>
            <a:pPr marL="0" lvl="0" indent="0">
              <a:lnSpc>
                <a:spcPct val="110000"/>
              </a:lnSpc>
              <a:spcBef>
                <a:spcPct val="0"/>
              </a:spcBef>
              <a:spcAft>
                <a:spcPts val="0"/>
              </a:spcAft>
              <a:buClr>
                <a:schemeClr val="dk1"/>
              </a:buClr>
              <a:buSzPts val="2800"/>
            </a:pPr>
            <a:r>
              <a:rPr lang="en-US" dirty="0">
                <a:solidFill>
                  <a:schemeClr val="tx1">
                    <a:lumMod val="85000"/>
                    <a:lumOff val="15000"/>
                  </a:schemeClr>
                </a:solidFill>
                <a:latin typeface="+mj-lt"/>
                <a:ea typeface="Batang" panose="02030600000101010101" pitchFamily="18" charset="-127"/>
                <a:cs typeface="+mj-cs"/>
              </a:rPr>
              <a:t>Issues and Limitations</a:t>
            </a:r>
          </a:p>
        </p:txBody>
      </p:sp>
      <p:sp>
        <p:nvSpPr>
          <p:cNvPr id="365" name="Freeform: Shape 364">
            <a:extLst>
              <a:ext uri="{FF2B5EF4-FFF2-40B4-BE49-F238E27FC236}">
                <a16:creationId xmlns:a16="http://schemas.microsoft.com/office/drawing/2014/main" id="{AC2C106E-0A9A-4090-95B9-B7070646D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54" name="Google Shape;333;p13">
            <a:extLst>
              <a:ext uri="{FF2B5EF4-FFF2-40B4-BE49-F238E27FC236}">
                <a16:creationId xmlns:a16="http://schemas.microsoft.com/office/drawing/2014/main" id="{19DBA208-19F3-F667-1895-2C3D50075F87}"/>
              </a:ext>
            </a:extLst>
          </p:cNvPr>
          <p:cNvGraphicFramePr/>
          <p:nvPr>
            <p:extLst>
              <p:ext uri="{D42A27DB-BD31-4B8C-83A1-F6EECF244321}">
                <p14:modId xmlns:p14="http://schemas.microsoft.com/office/powerpoint/2010/main" val="2107276812"/>
              </p:ext>
            </p:extLst>
          </p:nvPr>
        </p:nvGraphicFramePr>
        <p:xfrm>
          <a:off x="1050925" y="2157211"/>
          <a:ext cx="9810750" cy="409753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CE8BBC4-555B-4EEA-8B5C-5B44656F9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16CB1-68EA-338B-3C55-FD1A84A786AE}"/>
              </a:ext>
            </a:extLst>
          </p:cNvPr>
          <p:cNvSpPr>
            <a:spLocks noGrp="1"/>
          </p:cNvSpPr>
          <p:nvPr>
            <p:ph type="title"/>
          </p:nvPr>
        </p:nvSpPr>
        <p:spPr>
          <a:xfrm>
            <a:off x="723901" y="603622"/>
            <a:ext cx="5004776" cy="2413425"/>
          </a:xfrm>
        </p:spPr>
        <p:txBody>
          <a:bodyPr>
            <a:normAutofit/>
          </a:bodyPr>
          <a:lstStyle/>
          <a:p>
            <a:pPr algn="ctr"/>
            <a:r>
              <a:rPr lang="en-US" dirty="0"/>
              <a:t>Distribution &amp; ACCESS RIGHTs</a:t>
            </a:r>
            <a:endParaRPr lang="en-US"/>
          </a:p>
        </p:txBody>
      </p:sp>
      <p:sp>
        <p:nvSpPr>
          <p:cNvPr id="12" name="Freeform: Shape 11">
            <a:extLst>
              <a:ext uri="{FF2B5EF4-FFF2-40B4-BE49-F238E27FC236}">
                <a16:creationId xmlns:a16="http://schemas.microsoft.com/office/drawing/2014/main" id="{44704DC3-DE99-4AC8-9945-00EF66E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1447" y="0"/>
            <a:ext cx="6200553" cy="6858000"/>
          </a:xfrm>
          <a:custGeom>
            <a:avLst/>
            <a:gdLst>
              <a:gd name="connsiteX0" fmla="*/ 509785 w 6292079"/>
              <a:gd name="connsiteY0" fmla="*/ 0 h 6858000"/>
              <a:gd name="connsiteX1" fmla="*/ 4089208 w 6292079"/>
              <a:gd name="connsiteY1" fmla="*/ 0 h 6858000"/>
              <a:gd name="connsiteX2" fmla="*/ 4500513 w 6292079"/>
              <a:gd name="connsiteY2" fmla="*/ 0 h 6858000"/>
              <a:gd name="connsiteX3" fmla="*/ 4642260 w 6292079"/>
              <a:gd name="connsiteY3" fmla="*/ 0 h 6858000"/>
              <a:gd name="connsiteX4" fmla="*/ 6127274 w 6292079"/>
              <a:gd name="connsiteY4" fmla="*/ 0 h 6858000"/>
              <a:gd name="connsiteX5" fmla="*/ 6292079 w 6292079"/>
              <a:gd name="connsiteY5" fmla="*/ 0 h 6858000"/>
              <a:gd name="connsiteX6" fmla="*/ 6292079 w 6292079"/>
              <a:gd name="connsiteY6" fmla="*/ 6858000 h 6858000"/>
              <a:gd name="connsiteX7" fmla="*/ 6127274 w 6292079"/>
              <a:gd name="connsiteY7" fmla="*/ 6858000 h 6858000"/>
              <a:gd name="connsiteX8" fmla="*/ 4642260 w 6292079"/>
              <a:gd name="connsiteY8" fmla="*/ 6858000 h 6858000"/>
              <a:gd name="connsiteX9" fmla="*/ 4500513 w 6292079"/>
              <a:gd name="connsiteY9" fmla="*/ 6858000 h 6858000"/>
              <a:gd name="connsiteX10" fmla="*/ 4089208 w 6292079"/>
              <a:gd name="connsiteY10" fmla="*/ 6858000 h 6858000"/>
              <a:gd name="connsiteX11" fmla="*/ 435967 w 6292079"/>
              <a:gd name="connsiteY11" fmla="*/ 6858000 h 6858000"/>
              <a:gd name="connsiteX12" fmla="*/ 439099 w 6292079"/>
              <a:gd name="connsiteY12" fmla="*/ 6835478 h 6858000"/>
              <a:gd name="connsiteX13" fmla="*/ 443695 w 6292079"/>
              <a:gd name="connsiteY13" fmla="*/ 6725985 h 6858000"/>
              <a:gd name="connsiteX14" fmla="*/ 428041 w 6292079"/>
              <a:gd name="connsiteY14" fmla="*/ 6661430 h 6858000"/>
              <a:gd name="connsiteX15" fmla="*/ 376884 w 6292079"/>
              <a:gd name="connsiteY15" fmla="*/ 6504597 h 6858000"/>
              <a:gd name="connsiteX16" fmla="*/ 269239 w 6292079"/>
              <a:gd name="connsiteY16" fmla="*/ 6290076 h 6858000"/>
              <a:gd name="connsiteX17" fmla="*/ 219811 w 6292079"/>
              <a:gd name="connsiteY17" fmla="*/ 6127001 h 6858000"/>
              <a:gd name="connsiteX18" fmla="*/ 205094 w 6292079"/>
              <a:gd name="connsiteY18" fmla="*/ 6073766 h 6858000"/>
              <a:gd name="connsiteX19" fmla="*/ 150183 w 6292079"/>
              <a:gd name="connsiteY19" fmla="*/ 6014538 h 6858000"/>
              <a:gd name="connsiteX20" fmla="*/ 117093 w 6292079"/>
              <a:gd name="connsiteY20" fmla="*/ 5729681 h 6858000"/>
              <a:gd name="connsiteX21" fmla="*/ 46363 w 6292079"/>
              <a:gd name="connsiteY21" fmla="*/ 5613732 h 6858000"/>
              <a:gd name="connsiteX22" fmla="*/ 29717 w 6292079"/>
              <a:gd name="connsiteY22" fmla="*/ 5572630 h 6858000"/>
              <a:gd name="connsiteX23" fmla="*/ 32614 w 6292079"/>
              <a:gd name="connsiteY23" fmla="*/ 5564839 h 6858000"/>
              <a:gd name="connsiteX24" fmla="*/ 34209 w 6292079"/>
              <a:gd name="connsiteY24" fmla="*/ 5564057 h 6858000"/>
              <a:gd name="connsiteX25" fmla="*/ 17311 w 6292079"/>
              <a:gd name="connsiteY25" fmla="*/ 5442591 h 6858000"/>
              <a:gd name="connsiteX26" fmla="*/ 16750 w 6292079"/>
              <a:gd name="connsiteY26" fmla="*/ 5415829 h 6858000"/>
              <a:gd name="connsiteX27" fmla="*/ 18217 w 6292079"/>
              <a:gd name="connsiteY27" fmla="*/ 5412980 h 6858000"/>
              <a:gd name="connsiteX28" fmla="*/ 12055 w 6292079"/>
              <a:gd name="connsiteY28" fmla="*/ 5390064 h 6858000"/>
              <a:gd name="connsiteX29" fmla="*/ 0 w 6292079"/>
              <a:gd name="connsiteY29" fmla="*/ 5369830 h 6858000"/>
              <a:gd name="connsiteX30" fmla="*/ 32211 w 6292079"/>
              <a:gd name="connsiteY30" fmla="*/ 5145466 h 6858000"/>
              <a:gd name="connsiteX31" fmla="*/ 40891 w 6292079"/>
              <a:gd name="connsiteY31" fmla="*/ 4778922 h 6858000"/>
              <a:gd name="connsiteX32" fmla="*/ 16777 w 6292079"/>
              <a:gd name="connsiteY32" fmla="*/ 4554239 h 6858000"/>
              <a:gd name="connsiteX33" fmla="*/ 25115 w 6292079"/>
              <a:gd name="connsiteY33" fmla="*/ 4402702 h 6858000"/>
              <a:gd name="connsiteX34" fmla="*/ 8134 w 6292079"/>
              <a:gd name="connsiteY34" fmla="*/ 4331397 h 6858000"/>
              <a:gd name="connsiteX35" fmla="*/ 21852 w 6292079"/>
              <a:gd name="connsiteY35" fmla="*/ 4299998 h 6858000"/>
              <a:gd name="connsiteX36" fmla="*/ 24178 w 6292079"/>
              <a:gd name="connsiteY36" fmla="*/ 4280659 h 6858000"/>
              <a:gd name="connsiteX37" fmla="*/ 33357 w 6292079"/>
              <a:gd name="connsiteY37" fmla="*/ 4276475 h 6858000"/>
              <a:gd name="connsiteX38" fmla="*/ 42965 w 6292079"/>
              <a:gd name="connsiteY38" fmla="*/ 4248279 h 6858000"/>
              <a:gd name="connsiteX39" fmla="*/ 44865 w 6292079"/>
              <a:gd name="connsiteY39" fmla="*/ 4212329 h 6858000"/>
              <a:gd name="connsiteX40" fmla="*/ 44366 w 6292079"/>
              <a:gd name="connsiteY40" fmla="*/ 4040266 h 6858000"/>
              <a:gd name="connsiteX41" fmla="*/ 49504 w 6292079"/>
              <a:gd name="connsiteY41" fmla="*/ 3938016 h 6858000"/>
              <a:gd name="connsiteX42" fmla="*/ 59997 w 6292079"/>
              <a:gd name="connsiteY42" fmla="*/ 3900263 h 6858000"/>
              <a:gd name="connsiteX43" fmla="*/ 68907 w 6292079"/>
              <a:gd name="connsiteY43" fmla="*/ 3846813 h 6858000"/>
              <a:gd name="connsiteX44" fmla="*/ 75836 w 6292079"/>
              <a:gd name="connsiteY44" fmla="*/ 3715292 h 6858000"/>
              <a:gd name="connsiteX45" fmla="*/ 86775 w 6292079"/>
              <a:gd name="connsiteY45" fmla="*/ 3529044 h 6858000"/>
              <a:gd name="connsiteX46" fmla="*/ 93628 w 6292079"/>
              <a:gd name="connsiteY46" fmla="*/ 3521593 h 6858000"/>
              <a:gd name="connsiteX47" fmla="*/ 95551 w 6292079"/>
              <a:gd name="connsiteY47" fmla="*/ 3456775 h 6858000"/>
              <a:gd name="connsiteX48" fmla="*/ 58296 w 6292079"/>
              <a:gd name="connsiteY48" fmla="*/ 3224475 h 6858000"/>
              <a:gd name="connsiteX49" fmla="*/ 63270 w 6292079"/>
              <a:gd name="connsiteY49" fmla="*/ 3097947 h 6858000"/>
              <a:gd name="connsiteX50" fmla="*/ 72130 w 6292079"/>
              <a:gd name="connsiteY50" fmla="*/ 3053885 h 6858000"/>
              <a:gd name="connsiteX51" fmla="*/ 86532 w 6292079"/>
              <a:gd name="connsiteY51" fmla="*/ 2980007 h 6858000"/>
              <a:gd name="connsiteX52" fmla="*/ 111003 w 6292079"/>
              <a:gd name="connsiteY52" fmla="*/ 2914025 h 6858000"/>
              <a:gd name="connsiteX53" fmla="*/ 98482 w 6292079"/>
              <a:gd name="connsiteY53" fmla="*/ 2847042 h 6858000"/>
              <a:gd name="connsiteX54" fmla="*/ 97880 w 6292079"/>
              <a:gd name="connsiteY54" fmla="*/ 2789385 h 6858000"/>
              <a:gd name="connsiteX55" fmla="*/ 104654 w 6292079"/>
              <a:gd name="connsiteY55" fmla="*/ 2785130 h 6858000"/>
              <a:gd name="connsiteX56" fmla="*/ 105266 w 6292079"/>
              <a:gd name="connsiteY56" fmla="*/ 2777753 h 6858000"/>
              <a:gd name="connsiteX57" fmla="*/ 167835 w 6292079"/>
              <a:gd name="connsiteY57" fmla="*/ 2669363 h 6858000"/>
              <a:gd name="connsiteX58" fmla="*/ 202206 w 6292079"/>
              <a:gd name="connsiteY58" fmla="*/ 2562841 h 6858000"/>
              <a:gd name="connsiteX59" fmla="*/ 213902 w 6292079"/>
              <a:gd name="connsiteY59" fmla="*/ 2508449 h 6858000"/>
              <a:gd name="connsiteX60" fmla="*/ 233809 w 6292079"/>
              <a:gd name="connsiteY60" fmla="*/ 2449158 h 6858000"/>
              <a:gd name="connsiteX61" fmla="*/ 237400 w 6292079"/>
              <a:gd name="connsiteY61" fmla="*/ 2386081 h 6858000"/>
              <a:gd name="connsiteX62" fmla="*/ 235660 w 6292079"/>
              <a:gd name="connsiteY62" fmla="*/ 2226872 h 6858000"/>
              <a:gd name="connsiteX63" fmla="*/ 250116 w 6292079"/>
              <a:gd name="connsiteY63" fmla="*/ 2186312 h 6858000"/>
              <a:gd name="connsiteX64" fmla="*/ 285163 w 6292079"/>
              <a:gd name="connsiteY64" fmla="*/ 2054201 h 6858000"/>
              <a:gd name="connsiteX65" fmla="*/ 297869 w 6292079"/>
              <a:gd name="connsiteY65" fmla="*/ 2009411 h 6858000"/>
              <a:gd name="connsiteX66" fmla="*/ 339406 w 6292079"/>
              <a:gd name="connsiteY66" fmla="*/ 1985345 h 6858000"/>
              <a:gd name="connsiteX67" fmla="*/ 380873 w 6292079"/>
              <a:gd name="connsiteY67" fmla="*/ 1908912 h 6858000"/>
              <a:gd name="connsiteX68" fmla="*/ 399636 w 6292079"/>
              <a:gd name="connsiteY68" fmla="*/ 1815242 h 6858000"/>
              <a:gd name="connsiteX69" fmla="*/ 374372 w 6292079"/>
              <a:gd name="connsiteY69" fmla="*/ 1616165 h 6858000"/>
              <a:gd name="connsiteX70" fmla="*/ 392730 w 6292079"/>
              <a:gd name="connsiteY70" fmla="*/ 1566131 h 6858000"/>
              <a:gd name="connsiteX71" fmla="*/ 372639 w 6292079"/>
              <a:gd name="connsiteY71" fmla="*/ 1478507 h 6858000"/>
              <a:gd name="connsiteX72" fmla="*/ 401555 w 6292079"/>
              <a:gd name="connsiteY72" fmla="*/ 1428806 h 6858000"/>
              <a:gd name="connsiteX73" fmla="*/ 410243 w 6292079"/>
              <a:gd name="connsiteY73" fmla="*/ 1415134 h 6858000"/>
              <a:gd name="connsiteX74" fmla="*/ 411524 w 6292079"/>
              <a:gd name="connsiteY74" fmla="*/ 1406469 h 6858000"/>
              <a:gd name="connsiteX75" fmla="*/ 408887 w 6292079"/>
              <a:gd name="connsiteY75" fmla="*/ 1392331 h 6858000"/>
              <a:gd name="connsiteX76" fmla="*/ 414309 w 6292079"/>
              <a:gd name="connsiteY76" fmla="*/ 1387628 h 6858000"/>
              <a:gd name="connsiteX77" fmla="*/ 415362 w 6292079"/>
              <a:gd name="connsiteY77" fmla="*/ 1380497 h 6858000"/>
              <a:gd name="connsiteX78" fmla="*/ 421850 w 6292079"/>
              <a:gd name="connsiteY78" fmla="*/ 1331725 h 6858000"/>
              <a:gd name="connsiteX79" fmla="*/ 417310 w 6292079"/>
              <a:gd name="connsiteY79" fmla="*/ 1256042 h 6858000"/>
              <a:gd name="connsiteX80" fmla="*/ 415023 w 6292079"/>
              <a:gd name="connsiteY80" fmla="*/ 1150134 h 6858000"/>
              <a:gd name="connsiteX81" fmla="*/ 406174 w 6292079"/>
              <a:gd name="connsiteY81" fmla="*/ 1005645 h 6858000"/>
              <a:gd name="connsiteX82" fmla="*/ 431864 w 6292079"/>
              <a:gd name="connsiteY82" fmla="*/ 899691 h 6858000"/>
              <a:gd name="connsiteX83" fmla="*/ 462617 w 6292079"/>
              <a:gd name="connsiteY83" fmla="*/ 689088 h 6858000"/>
              <a:gd name="connsiteX84" fmla="*/ 510810 w 6292079"/>
              <a:gd name="connsiteY84" fmla="*/ 526328 h 6858000"/>
              <a:gd name="connsiteX85" fmla="*/ 542477 w 6292079"/>
              <a:gd name="connsiteY85" fmla="*/ 433873 h 6858000"/>
              <a:gd name="connsiteX86" fmla="*/ 549936 w 6292079"/>
              <a:gd name="connsiteY86" fmla="*/ 301688 h 6858000"/>
              <a:gd name="connsiteX87" fmla="*/ 554757 w 6292079"/>
              <a:gd name="connsiteY87" fmla="*/ 279945 h 6858000"/>
              <a:gd name="connsiteX88" fmla="*/ 550124 w 6292079"/>
              <a:gd name="connsiteY88" fmla="*/ 248508 h 6858000"/>
              <a:gd name="connsiteX89" fmla="*/ 530424 w 6292079"/>
              <a:gd name="connsiteY89" fmla="*/ 122373 h 6858000"/>
              <a:gd name="connsiteX90" fmla="*/ 504802 w 6292079"/>
              <a:gd name="connsiteY90" fmla="*/ 218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6292079" h="6858000">
                <a:moveTo>
                  <a:pt x="509785" y="0"/>
                </a:moveTo>
                <a:lnTo>
                  <a:pt x="4089208" y="0"/>
                </a:lnTo>
                <a:lnTo>
                  <a:pt x="4500513" y="0"/>
                </a:lnTo>
                <a:lnTo>
                  <a:pt x="4642260" y="0"/>
                </a:lnTo>
                <a:lnTo>
                  <a:pt x="6127274" y="0"/>
                </a:lnTo>
                <a:lnTo>
                  <a:pt x="6292079" y="0"/>
                </a:lnTo>
                <a:lnTo>
                  <a:pt x="6292079" y="6858000"/>
                </a:lnTo>
                <a:lnTo>
                  <a:pt x="6127274" y="6858000"/>
                </a:lnTo>
                <a:lnTo>
                  <a:pt x="4642260" y="6858000"/>
                </a:lnTo>
                <a:lnTo>
                  <a:pt x="4500513" y="6858000"/>
                </a:lnTo>
                <a:lnTo>
                  <a:pt x="4089208" y="6858000"/>
                </a:lnTo>
                <a:lnTo>
                  <a:pt x="435967" y="6858000"/>
                </a:lnTo>
                <a:lnTo>
                  <a:pt x="439099" y="6835478"/>
                </a:lnTo>
                <a:cubicBezTo>
                  <a:pt x="443053" y="6807961"/>
                  <a:pt x="446597" y="6775838"/>
                  <a:pt x="443695" y="6725985"/>
                </a:cubicBezTo>
                <a:cubicBezTo>
                  <a:pt x="406361" y="6709462"/>
                  <a:pt x="444551" y="6685701"/>
                  <a:pt x="428041" y="6661430"/>
                </a:cubicBezTo>
                <a:cubicBezTo>
                  <a:pt x="415709" y="6603739"/>
                  <a:pt x="402107" y="6561674"/>
                  <a:pt x="376884" y="6504597"/>
                </a:cubicBezTo>
                <a:cubicBezTo>
                  <a:pt x="304684" y="6477597"/>
                  <a:pt x="338577" y="6353549"/>
                  <a:pt x="269239" y="6290076"/>
                </a:cubicBezTo>
                <a:cubicBezTo>
                  <a:pt x="241348" y="6225029"/>
                  <a:pt x="266460" y="6201087"/>
                  <a:pt x="219811" y="6127001"/>
                </a:cubicBezTo>
                <a:cubicBezTo>
                  <a:pt x="241964" y="6106503"/>
                  <a:pt x="210775" y="6088480"/>
                  <a:pt x="205094" y="6073766"/>
                </a:cubicBezTo>
                <a:cubicBezTo>
                  <a:pt x="195202" y="6057134"/>
                  <a:pt x="163788" y="6050649"/>
                  <a:pt x="150183" y="6014538"/>
                </a:cubicBezTo>
                <a:cubicBezTo>
                  <a:pt x="131236" y="5955076"/>
                  <a:pt x="160082" y="5847195"/>
                  <a:pt x="117093" y="5729681"/>
                </a:cubicBezTo>
                <a:cubicBezTo>
                  <a:pt x="106713" y="5695413"/>
                  <a:pt x="63130" y="5649897"/>
                  <a:pt x="46363" y="5613732"/>
                </a:cubicBezTo>
                <a:lnTo>
                  <a:pt x="29717" y="5572630"/>
                </a:lnTo>
                <a:lnTo>
                  <a:pt x="32614" y="5564839"/>
                </a:lnTo>
                <a:lnTo>
                  <a:pt x="34209" y="5564057"/>
                </a:lnTo>
                <a:lnTo>
                  <a:pt x="17311" y="5442591"/>
                </a:lnTo>
                <a:cubicBezTo>
                  <a:pt x="14639" y="5436675"/>
                  <a:pt x="13713" y="5428633"/>
                  <a:pt x="16750" y="5415829"/>
                </a:cubicBezTo>
                <a:lnTo>
                  <a:pt x="18217" y="5412980"/>
                </a:lnTo>
                <a:lnTo>
                  <a:pt x="12055" y="5390064"/>
                </a:lnTo>
                <a:cubicBezTo>
                  <a:pt x="9079" y="5382538"/>
                  <a:pt x="5182" y="5375682"/>
                  <a:pt x="0" y="5369830"/>
                </a:cubicBezTo>
                <a:cubicBezTo>
                  <a:pt x="31894" y="5299689"/>
                  <a:pt x="23872" y="5225525"/>
                  <a:pt x="32211" y="5145466"/>
                </a:cubicBezTo>
                <a:cubicBezTo>
                  <a:pt x="34746" y="5048037"/>
                  <a:pt x="41698" y="4890019"/>
                  <a:pt x="40891" y="4778922"/>
                </a:cubicBezTo>
                <a:cubicBezTo>
                  <a:pt x="9869" y="4689468"/>
                  <a:pt x="28501" y="4651846"/>
                  <a:pt x="16777" y="4554239"/>
                </a:cubicBezTo>
                <a:cubicBezTo>
                  <a:pt x="56871" y="4507954"/>
                  <a:pt x="15779" y="4455514"/>
                  <a:pt x="25115" y="4402702"/>
                </a:cubicBezTo>
                <a:cubicBezTo>
                  <a:pt x="-10420" y="4412229"/>
                  <a:pt x="47425" y="4340221"/>
                  <a:pt x="8134" y="4331397"/>
                </a:cubicBezTo>
                <a:lnTo>
                  <a:pt x="21852" y="4299998"/>
                </a:lnTo>
                <a:lnTo>
                  <a:pt x="24178" y="4280659"/>
                </a:lnTo>
                <a:lnTo>
                  <a:pt x="33357" y="4276475"/>
                </a:lnTo>
                <a:lnTo>
                  <a:pt x="42965" y="4248279"/>
                </a:lnTo>
                <a:cubicBezTo>
                  <a:pt x="45246" y="4237522"/>
                  <a:pt x="46159" y="4225720"/>
                  <a:pt x="44865" y="4212329"/>
                </a:cubicBezTo>
                <a:cubicBezTo>
                  <a:pt x="25826" y="4166207"/>
                  <a:pt x="69917" y="4097341"/>
                  <a:pt x="44366" y="4040266"/>
                </a:cubicBezTo>
                <a:cubicBezTo>
                  <a:pt x="38101" y="4019019"/>
                  <a:pt x="37876" y="3951695"/>
                  <a:pt x="49504" y="3938016"/>
                </a:cubicBezTo>
                <a:cubicBezTo>
                  <a:pt x="51863" y="3923784"/>
                  <a:pt x="47442" y="3907760"/>
                  <a:pt x="59997" y="3900263"/>
                </a:cubicBezTo>
                <a:cubicBezTo>
                  <a:pt x="75066" y="3888337"/>
                  <a:pt x="50846" y="3841280"/>
                  <a:pt x="68907" y="3846813"/>
                </a:cubicBezTo>
                <a:cubicBezTo>
                  <a:pt x="52296" y="3813347"/>
                  <a:pt x="68378" y="3745138"/>
                  <a:pt x="75836" y="3715292"/>
                </a:cubicBezTo>
                <a:cubicBezTo>
                  <a:pt x="78813" y="3662330"/>
                  <a:pt x="86378" y="3567665"/>
                  <a:pt x="86775" y="3529044"/>
                </a:cubicBezTo>
                <a:cubicBezTo>
                  <a:pt x="89267" y="3527082"/>
                  <a:pt x="91576" y="3524572"/>
                  <a:pt x="93628" y="3521593"/>
                </a:cubicBezTo>
                <a:cubicBezTo>
                  <a:pt x="105546" y="3504295"/>
                  <a:pt x="106408" y="3475272"/>
                  <a:pt x="95551" y="3456775"/>
                </a:cubicBezTo>
                <a:cubicBezTo>
                  <a:pt x="61828" y="3371150"/>
                  <a:pt x="64401" y="3295875"/>
                  <a:pt x="58296" y="3224475"/>
                </a:cubicBezTo>
                <a:cubicBezTo>
                  <a:pt x="55319" y="3144058"/>
                  <a:pt x="94983" y="3200876"/>
                  <a:pt x="63270" y="3097947"/>
                </a:cubicBezTo>
                <a:cubicBezTo>
                  <a:pt x="77539" y="3088512"/>
                  <a:pt x="78452" y="3075895"/>
                  <a:pt x="72130" y="3053885"/>
                </a:cubicBezTo>
                <a:cubicBezTo>
                  <a:pt x="71735" y="3014911"/>
                  <a:pt x="107041" y="3021320"/>
                  <a:pt x="86532" y="2980007"/>
                </a:cubicBezTo>
                <a:lnTo>
                  <a:pt x="111003" y="2914025"/>
                </a:lnTo>
                <a:cubicBezTo>
                  <a:pt x="105238" y="2917158"/>
                  <a:pt x="98864" y="2862805"/>
                  <a:pt x="98482" y="2847042"/>
                </a:cubicBezTo>
                <a:cubicBezTo>
                  <a:pt x="100672" y="2813890"/>
                  <a:pt x="74268" y="2807204"/>
                  <a:pt x="97880" y="2789385"/>
                </a:cubicBezTo>
                <a:lnTo>
                  <a:pt x="104654" y="2785130"/>
                </a:lnTo>
                <a:cubicBezTo>
                  <a:pt x="104858" y="2782671"/>
                  <a:pt x="105062" y="2780212"/>
                  <a:pt x="105266" y="2777753"/>
                </a:cubicBezTo>
                <a:cubicBezTo>
                  <a:pt x="106158" y="2754272"/>
                  <a:pt x="151678" y="2705182"/>
                  <a:pt x="167835" y="2669363"/>
                </a:cubicBezTo>
                <a:lnTo>
                  <a:pt x="202206" y="2562841"/>
                </a:lnTo>
                <a:lnTo>
                  <a:pt x="213902" y="2508449"/>
                </a:lnTo>
                <a:lnTo>
                  <a:pt x="233809" y="2449158"/>
                </a:lnTo>
                <a:cubicBezTo>
                  <a:pt x="251664" y="2436763"/>
                  <a:pt x="229153" y="2410096"/>
                  <a:pt x="237400" y="2386081"/>
                </a:cubicBezTo>
                <a:cubicBezTo>
                  <a:pt x="227267" y="2347359"/>
                  <a:pt x="241573" y="2261841"/>
                  <a:pt x="235660" y="2226872"/>
                </a:cubicBezTo>
                <a:cubicBezTo>
                  <a:pt x="251820" y="2220679"/>
                  <a:pt x="261258" y="2210661"/>
                  <a:pt x="250116" y="2186312"/>
                </a:cubicBezTo>
                <a:lnTo>
                  <a:pt x="285163" y="2054201"/>
                </a:lnTo>
                <a:cubicBezTo>
                  <a:pt x="307497" y="2045213"/>
                  <a:pt x="272623" y="2017046"/>
                  <a:pt x="297869" y="2009411"/>
                </a:cubicBezTo>
                <a:cubicBezTo>
                  <a:pt x="320898" y="2035913"/>
                  <a:pt x="315992" y="1967554"/>
                  <a:pt x="339406" y="1985345"/>
                </a:cubicBezTo>
                <a:cubicBezTo>
                  <a:pt x="353240" y="1968595"/>
                  <a:pt x="370836" y="1937261"/>
                  <a:pt x="380873" y="1908912"/>
                </a:cubicBezTo>
                <a:cubicBezTo>
                  <a:pt x="350104" y="1811824"/>
                  <a:pt x="395613" y="1878362"/>
                  <a:pt x="399636" y="1815242"/>
                </a:cubicBezTo>
                <a:cubicBezTo>
                  <a:pt x="398754" y="1757178"/>
                  <a:pt x="409420" y="1701224"/>
                  <a:pt x="374372" y="1616165"/>
                </a:cubicBezTo>
                <a:cubicBezTo>
                  <a:pt x="373220" y="1574646"/>
                  <a:pt x="393018" y="1589074"/>
                  <a:pt x="392730" y="1566131"/>
                </a:cubicBezTo>
                <a:cubicBezTo>
                  <a:pt x="365412" y="1510101"/>
                  <a:pt x="394197" y="1511406"/>
                  <a:pt x="372639" y="1478507"/>
                </a:cubicBezTo>
                <a:cubicBezTo>
                  <a:pt x="377761" y="1454951"/>
                  <a:pt x="391457" y="1440777"/>
                  <a:pt x="401555" y="1428806"/>
                </a:cubicBezTo>
                <a:lnTo>
                  <a:pt x="410243" y="1415134"/>
                </a:lnTo>
                <a:lnTo>
                  <a:pt x="411524" y="1406469"/>
                </a:lnTo>
                <a:lnTo>
                  <a:pt x="408887" y="1392331"/>
                </a:lnTo>
                <a:lnTo>
                  <a:pt x="414309" y="1387628"/>
                </a:lnTo>
                <a:lnTo>
                  <a:pt x="415362" y="1380497"/>
                </a:lnTo>
                <a:cubicBezTo>
                  <a:pt x="418872" y="1361702"/>
                  <a:pt x="422095" y="1344022"/>
                  <a:pt x="421850" y="1331725"/>
                </a:cubicBezTo>
                <a:cubicBezTo>
                  <a:pt x="433626" y="1321844"/>
                  <a:pt x="424854" y="1278095"/>
                  <a:pt x="417310" y="1256042"/>
                </a:cubicBezTo>
                <a:cubicBezTo>
                  <a:pt x="413501" y="1216720"/>
                  <a:pt x="436826" y="1191313"/>
                  <a:pt x="415023" y="1150134"/>
                </a:cubicBezTo>
                <a:cubicBezTo>
                  <a:pt x="409434" y="1105134"/>
                  <a:pt x="413370" y="1057259"/>
                  <a:pt x="406174" y="1005645"/>
                </a:cubicBezTo>
                <a:cubicBezTo>
                  <a:pt x="395775" y="973629"/>
                  <a:pt x="433727" y="963997"/>
                  <a:pt x="431864" y="899691"/>
                </a:cubicBezTo>
                <a:cubicBezTo>
                  <a:pt x="435076" y="846170"/>
                  <a:pt x="459107" y="752452"/>
                  <a:pt x="462617" y="689088"/>
                </a:cubicBezTo>
                <a:cubicBezTo>
                  <a:pt x="447384" y="623113"/>
                  <a:pt x="508572" y="589979"/>
                  <a:pt x="510810" y="526328"/>
                </a:cubicBezTo>
                <a:cubicBezTo>
                  <a:pt x="481634" y="460515"/>
                  <a:pt x="546528" y="487988"/>
                  <a:pt x="542477" y="433873"/>
                </a:cubicBezTo>
                <a:cubicBezTo>
                  <a:pt x="514702" y="343844"/>
                  <a:pt x="563781" y="437996"/>
                  <a:pt x="549936" y="301688"/>
                </a:cubicBezTo>
                <a:cubicBezTo>
                  <a:pt x="545577" y="293639"/>
                  <a:pt x="549120" y="277645"/>
                  <a:pt x="554757" y="279945"/>
                </a:cubicBezTo>
                <a:cubicBezTo>
                  <a:pt x="552714" y="271180"/>
                  <a:pt x="541267" y="249562"/>
                  <a:pt x="550124" y="248508"/>
                </a:cubicBezTo>
                <a:cubicBezTo>
                  <a:pt x="549604" y="205525"/>
                  <a:pt x="542818" y="162084"/>
                  <a:pt x="530424" y="122373"/>
                </a:cubicBezTo>
                <a:cubicBezTo>
                  <a:pt x="542727" y="41074"/>
                  <a:pt x="502709" y="81459"/>
                  <a:pt x="504802" y="21894"/>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F6BDF9E-D442-C515-8BFF-411C513008A8}"/>
              </a:ext>
            </a:extLst>
          </p:cNvPr>
          <p:cNvSpPr>
            <a:spLocks noGrp="1"/>
          </p:cNvSpPr>
          <p:nvPr>
            <p:ph idx="1"/>
          </p:nvPr>
        </p:nvSpPr>
        <p:spPr>
          <a:xfrm>
            <a:off x="7034256" y="603624"/>
            <a:ext cx="4266089" cy="5650754"/>
          </a:xfrm>
        </p:spPr>
        <p:txBody>
          <a:bodyPr anchor="ctr">
            <a:normAutofit/>
          </a:bodyPr>
          <a:lstStyle/>
          <a:p>
            <a:r>
              <a:rPr lang="en-US" dirty="0"/>
              <a:t>All out dataset are publicly available via multiple ways – web scraping, APIs</a:t>
            </a:r>
          </a:p>
          <a:p>
            <a:r>
              <a:rPr lang="en-US" dirty="0"/>
              <a:t>This dataset does not consist of any personal/private details</a:t>
            </a:r>
          </a:p>
          <a:p>
            <a:pPr marL="0" indent="0">
              <a:buNone/>
            </a:pPr>
            <a:endParaRPr lang="en-US" dirty="0"/>
          </a:p>
          <a:p>
            <a:endParaRPr lang="en-US" dirty="0"/>
          </a:p>
        </p:txBody>
      </p:sp>
      <p:pic>
        <p:nvPicPr>
          <p:cNvPr id="5" name="Picture 4">
            <a:extLst>
              <a:ext uri="{FF2B5EF4-FFF2-40B4-BE49-F238E27FC236}">
                <a16:creationId xmlns:a16="http://schemas.microsoft.com/office/drawing/2014/main" id="{9A3FA04F-9E40-D31A-5E7D-3B574B2C0E50}"/>
              </a:ext>
            </a:extLst>
          </p:cNvPr>
          <p:cNvPicPr>
            <a:picLocks noChangeAspect="1"/>
          </p:cNvPicPr>
          <p:nvPr/>
        </p:nvPicPr>
        <p:blipFill>
          <a:blip r:embed="rId2"/>
          <a:stretch>
            <a:fillRect/>
          </a:stretch>
        </p:blipFill>
        <p:spPr>
          <a:xfrm>
            <a:off x="1233720" y="3303730"/>
            <a:ext cx="3919549" cy="2596701"/>
          </a:xfrm>
          <a:prstGeom prst="rect">
            <a:avLst/>
          </a:prstGeom>
        </p:spPr>
      </p:pic>
    </p:spTree>
    <p:extLst>
      <p:ext uri="{BB962C8B-B14F-4D97-AF65-F5344CB8AC3E}">
        <p14:creationId xmlns:p14="http://schemas.microsoft.com/office/powerpoint/2010/main" val="397791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0"/>
        <p:cNvGrpSpPr/>
        <p:nvPr/>
      </p:nvGrpSpPr>
      <p:grpSpPr>
        <a:xfrm>
          <a:off x="0" y="0"/>
          <a:ext cx="0" cy="0"/>
          <a:chOff x="0" y="0"/>
          <a:chExt cx="0" cy="0"/>
        </a:xfrm>
      </p:grpSpPr>
      <p:sp useBgFill="1">
        <p:nvSpPr>
          <p:cNvPr id="363" name="Rectangle 362">
            <a:extLst>
              <a:ext uri="{FF2B5EF4-FFF2-40B4-BE49-F238E27FC236}">
                <a16:creationId xmlns:a16="http://schemas.microsoft.com/office/drawing/2014/main" id="{F08304E7-27B9-4B32-B734-39819455A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Freeform: Shape 364">
            <a:extLst>
              <a:ext uri="{FF2B5EF4-FFF2-40B4-BE49-F238E27FC236}">
                <a16:creationId xmlns:a16="http://schemas.microsoft.com/office/drawing/2014/main" id="{B6D278F6-3BB7-495D-ACAC-035E55A3F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3150" cy="6858000"/>
          </a:xfrm>
          <a:custGeom>
            <a:avLst/>
            <a:gdLst>
              <a:gd name="connsiteX0" fmla="*/ 0 w 5773150"/>
              <a:gd name="connsiteY0" fmla="*/ 0 h 6858000"/>
              <a:gd name="connsiteX1" fmla="*/ 5743678 w 5773150"/>
              <a:gd name="connsiteY1" fmla="*/ 0 h 6858000"/>
              <a:gd name="connsiteX2" fmla="*/ 5751391 w 5773150"/>
              <a:gd name="connsiteY2" fmla="*/ 30573 h 6858000"/>
              <a:gd name="connsiteX3" fmla="*/ 5766902 w 5773150"/>
              <a:gd name="connsiteY3" fmla="*/ 64019 h 6858000"/>
              <a:gd name="connsiteX4" fmla="*/ 5766384 w 5773150"/>
              <a:gd name="connsiteY4" fmla="*/ 102070 h 6858000"/>
              <a:gd name="connsiteX5" fmla="*/ 5761277 w 5773150"/>
              <a:gd name="connsiteY5" fmla="*/ 107443 h 6858000"/>
              <a:gd name="connsiteX6" fmla="*/ 5752316 w 5773150"/>
              <a:gd name="connsiteY6" fmla="*/ 295258 h 6858000"/>
              <a:gd name="connsiteX7" fmla="*/ 5746314 w 5773150"/>
              <a:gd name="connsiteY7" fmla="*/ 327740 h 6858000"/>
              <a:gd name="connsiteX8" fmla="*/ 5738881 w 5773150"/>
              <a:gd name="connsiteY8" fmla="*/ 351315 h 6858000"/>
              <a:gd name="connsiteX9" fmla="*/ 5736461 w 5773150"/>
              <a:gd name="connsiteY9" fmla="*/ 411657 h 6858000"/>
              <a:gd name="connsiteX10" fmla="*/ 5739349 w 5773150"/>
              <a:gd name="connsiteY10" fmla="*/ 511819 h 6858000"/>
              <a:gd name="connsiteX11" fmla="*/ 5738426 w 5773150"/>
              <a:gd name="connsiteY11" fmla="*/ 533052 h 6858000"/>
              <a:gd name="connsiteX12" fmla="*/ 5731528 w 5773150"/>
              <a:gd name="connsiteY12" fmla="*/ 550926 h 6858000"/>
              <a:gd name="connsiteX13" fmla="*/ 5724607 w 5773150"/>
              <a:gd name="connsiteY13" fmla="*/ 554743 h 6858000"/>
              <a:gd name="connsiteX14" fmla="*/ 5723119 w 5773150"/>
              <a:gd name="connsiteY14" fmla="*/ 566363 h 6858000"/>
              <a:gd name="connsiteX15" fmla="*/ 5721446 w 5773150"/>
              <a:gd name="connsiteY15" fmla="*/ 569374 h 6858000"/>
              <a:gd name="connsiteX16" fmla="*/ 5727098 w 5773150"/>
              <a:gd name="connsiteY16" fmla="*/ 625703 h 6858000"/>
              <a:gd name="connsiteX17" fmla="*/ 5718199 w 5773150"/>
              <a:gd name="connsiteY17" fmla="*/ 672062 h 6858000"/>
              <a:gd name="connsiteX18" fmla="*/ 5721559 w 5773150"/>
              <a:gd name="connsiteY18" fmla="*/ 799708 h 6858000"/>
              <a:gd name="connsiteX19" fmla="*/ 5706600 w 5773150"/>
              <a:gd name="connsiteY19" fmla="*/ 996786 h 6858000"/>
              <a:gd name="connsiteX20" fmla="*/ 5698779 w 5773150"/>
              <a:gd name="connsiteY20" fmla="*/ 1123394 h 6858000"/>
              <a:gd name="connsiteX21" fmla="*/ 5731557 w 5773150"/>
              <a:gd name="connsiteY21" fmla="*/ 1202870 h 6858000"/>
              <a:gd name="connsiteX22" fmla="*/ 5736580 w 5773150"/>
              <a:gd name="connsiteY22" fmla="*/ 1215292 h 6858000"/>
              <a:gd name="connsiteX23" fmla="*/ 5735505 w 5773150"/>
              <a:gd name="connsiteY23" fmla="*/ 1217172 h 6858000"/>
              <a:gd name="connsiteX24" fmla="*/ 5736321 w 5773150"/>
              <a:gd name="connsiteY24" fmla="*/ 1232680 h 6858000"/>
              <a:gd name="connsiteX25" fmla="*/ 5739880 w 5773150"/>
              <a:gd name="connsiteY25" fmla="*/ 1235358 h 6858000"/>
              <a:gd name="connsiteX26" fmla="*/ 5741500 w 5773150"/>
              <a:gd name="connsiteY26" fmla="*/ 1245773 h 6858000"/>
              <a:gd name="connsiteX27" fmla="*/ 5747543 w 5773150"/>
              <a:gd name="connsiteY27" fmla="*/ 1265687 h 6858000"/>
              <a:gd name="connsiteX28" fmla="*/ 5746000 w 5773150"/>
              <a:gd name="connsiteY28" fmla="*/ 1269978 h 6858000"/>
              <a:gd name="connsiteX29" fmla="*/ 5713210 w 5773150"/>
              <a:gd name="connsiteY29" fmla="*/ 1375228 h 6858000"/>
              <a:gd name="connsiteX30" fmla="*/ 5718231 w 5773150"/>
              <a:gd name="connsiteY30" fmla="*/ 1407489 h 6858000"/>
              <a:gd name="connsiteX31" fmla="*/ 5718549 w 5773150"/>
              <a:gd name="connsiteY31" fmla="*/ 1414144 h 6858000"/>
              <a:gd name="connsiteX32" fmla="*/ 5718270 w 5773150"/>
              <a:gd name="connsiteY32" fmla="*/ 1414342 h 6858000"/>
              <a:gd name="connsiteX33" fmla="*/ 5718039 w 5773150"/>
              <a:gd name="connsiteY33" fmla="*/ 1421494 h 6858000"/>
              <a:gd name="connsiteX34" fmla="*/ 5719130 w 5773150"/>
              <a:gd name="connsiteY34" fmla="*/ 1426276 h 6858000"/>
              <a:gd name="connsiteX35" fmla="*/ 5719749 w 5773150"/>
              <a:gd name="connsiteY35" fmla="*/ 1439183 h 6858000"/>
              <a:gd name="connsiteX36" fmla="*/ 5718068 w 5773150"/>
              <a:gd name="connsiteY36" fmla="*/ 1444070 h 6858000"/>
              <a:gd name="connsiteX37" fmla="*/ 5683760 w 5773150"/>
              <a:gd name="connsiteY37" fmla="*/ 1484872 h 6858000"/>
              <a:gd name="connsiteX38" fmla="*/ 5655213 w 5773150"/>
              <a:gd name="connsiteY38" fmla="*/ 1570335 h 6858000"/>
              <a:gd name="connsiteX39" fmla="*/ 5630336 w 5773150"/>
              <a:gd name="connsiteY39" fmla="*/ 1655809 h 6858000"/>
              <a:gd name="connsiteX40" fmla="*/ 5622971 w 5773150"/>
              <a:gd name="connsiteY40" fmla="*/ 1687176 h 6858000"/>
              <a:gd name="connsiteX41" fmla="*/ 5602601 w 5773150"/>
              <a:gd name="connsiteY41" fmla="*/ 1741240 h 6858000"/>
              <a:gd name="connsiteX42" fmla="*/ 5588781 w 5773150"/>
              <a:gd name="connsiteY42" fmla="*/ 1764858 h 6858000"/>
              <a:gd name="connsiteX43" fmla="*/ 5588947 w 5773150"/>
              <a:gd name="connsiteY43" fmla="*/ 1766091 h 6858000"/>
              <a:gd name="connsiteX44" fmla="*/ 5585214 w 5773150"/>
              <a:gd name="connsiteY44" fmla="*/ 1767564 h 6858000"/>
              <a:gd name="connsiteX45" fmla="*/ 5582552 w 5773150"/>
              <a:gd name="connsiteY45" fmla="*/ 1771907 h 6858000"/>
              <a:gd name="connsiteX46" fmla="*/ 5580211 w 5773150"/>
              <a:gd name="connsiteY46" fmla="*/ 1785016 h 6858000"/>
              <a:gd name="connsiteX47" fmla="*/ 5580144 w 5773150"/>
              <a:gd name="connsiteY47" fmla="*/ 1790155 h 6858000"/>
              <a:gd name="connsiteX48" fmla="*/ 5578316 w 5773150"/>
              <a:gd name="connsiteY48" fmla="*/ 1797230 h 6858000"/>
              <a:gd name="connsiteX49" fmla="*/ 5578012 w 5773150"/>
              <a:gd name="connsiteY49" fmla="*/ 1797341 h 6858000"/>
              <a:gd name="connsiteX50" fmla="*/ 5576805 w 5773150"/>
              <a:gd name="connsiteY50" fmla="*/ 1804097 h 6858000"/>
              <a:gd name="connsiteX51" fmla="*/ 5574175 w 5773150"/>
              <a:gd name="connsiteY51" fmla="*/ 1837992 h 6858000"/>
              <a:gd name="connsiteX52" fmla="*/ 5538573 w 5773150"/>
              <a:gd name="connsiteY52" fmla="*/ 1874590 h 6858000"/>
              <a:gd name="connsiteX53" fmla="*/ 5529775 w 5773150"/>
              <a:gd name="connsiteY53" fmla="*/ 1891237 h 6858000"/>
              <a:gd name="connsiteX54" fmla="*/ 5523694 w 5773150"/>
              <a:gd name="connsiteY54" fmla="*/ 1899776 h 6858000"/>
              <a:gd name="connsiteX55" fmla="*/ 5522424 w 5773150"/>
              <a:gd name="connsiteY55" fmla="*/ 1900078 h 6858000"/>
              <a:gd name="connsiteX56" fmla="*/ 5520031 w 5773150"/>
              <a:gd name="connsiteY56" fmla="*/ 1932606 h 6858000"/>
              <a:gd name="connsiteX57" fmla="*/ 5517631 w 5773150"/>
              <a:gd name="connsiteY57" fmla="*/ 1936394 h 6858000"/>
              <a:gd name="connsiteX58" fmla="*/ 5518736 w 5773150"/>
              <a:gd name="connsiteY58" fmla="*/ 1958275 h 6858000"/>
              <a:gd name="connsiteX59" fmla="*/ 5520575 w 5773150"/>
              <a:gd name="connsiteY59" fmla="*/ 1973057 h 6858000"/>
              <a:gd name="connsiteX60" fmla="*/ 5494788 w 5773150"/>
              <a:gd name="connsiteY60" fmla="*/ 2160875 h 6858000"/>
              <a:gd name="connsiteX61" fmla="*/ 5495547 w 5773150"/>
              <a:gd name="connsiteY61" fmla="*/ 2270995 h 6858000"/>
              <a:gd name="connsiteX62" fmla="*/ 5473327 w 5773150"/>
              <a:gd name="connsiteY62" fmla="*/ 2341361 h 6858000"/>
              <a:gd name="connsiteX63" fmla="*/ 5444557 w 5773150"/>
              <a:gd name="connsiteY63" fmla="*/ 2359357 h 6858000"/>
              <a:gd name="connsiteX64" fmla="*/ 5410799 w 5773150"/>
              <a:gd name="connsiteY64" fmla="*/ 2539631 h 6858000"/>
              <a:gd name="connsiteX65" fmla="*/ 5392086 w 5773150"/>
              <a:gd name="connsiteY65" fmla="*/ 2583107 h 6858000"/>
              <a:gd name="connsiteX66" fmla="*/ 5396221 w 5773150"/>
              <a:gd name="connsiteY66" fmla="*/ 2626625 h 6858000"/>
              <a:gd name="connsiteX67" fmla="*/ 5384605 w 5773150"/>
              <a:gd name="connsiteY67" fmla="*/ 2641276 h 6858000"/>
              <a:gd name="connsiteX68" fmla="*/ 5382375 w 5773150"/>
              <a:gd name="connsiteY68" fmla="*/ 2643748 h 6858000"/>
              <a:gd name="connsiteX69" fmla="*/ 5378376 w 5773150"/>
              <a:gd name="connsiteY69" fmla="*/ 2654882 h 6858000"/>
              <a:gd name="connsiteX70" fmla="*/ 5371098 w 5773150"/>
              <a:gd name="connsiteY70" fmla="*/ 2656453 h 6858000"/>
              <a:gd name="connsiteX71" fmla="*/ 5360670 w 5773150"/>
              <a:gd name="connsiteY71" fmla="*/ 2672090 h 6858000"/>
              <a:gd name="connsiteX72" fmla="*/ 5355023 w 5773150"/>
              <a:gd name="connsiteY72" fmla="*/ 2693024 h 6858000"/>
              <a:gd name="connsiteX73" fmla="*/ 5334290 w 5773150"/>
              <a:gd name="connsiteY73" fmla="*/ 2767224 h 6858000"/>
              <a:gd name="connsiteX74" fmla="*/ 5334675 w 5773150"/>
              <a:gd name="connsiteY74" fmla="*/ 2780287 h 6858000"/>
              <a:gd name="connsiteX75" fmla="*/ 5318729 w 5773150"/>
              <a:gd name="connsiteY75" fmla="*/ 2818533 h 6858000"/>
              <a:gd name="connsiteX76" fmla="*/ 5308395 w 5773150"/>
              <a:gd name="connsiteY76" fmla="*/ 2853605 h 6858000"/>
              <a:gd name="connsiteX77" fmla="*/ 5305322 w 5773150"/>
              <a:gd name="connsiteY77" fmla="*/ 2877253 h 6858000"/>
              <a:gd name="connsiteX78" fmla="*/ 5301489 w 5773150"/>
              <a:gd name="connsiteY78" fmla="*/ 2882681 h 6858000"/>
              <a:gd name="connsiteX79" fmla="*/ 5294118 w 5773150"/>
              <a:gd name="connsiteY79" fmla="*/ 2905402 h 6858000"/>
              <a:gd name="connsiteX80" fmla="*/ 5294526 w 5773150"/>
              <a:gd name="connsiteY80" fmla="*/ 2918038 h 6858000"/>
              <a:gd name="connsiteX81" fmla="*/ 5283716 w 5773150"/>
              <a:gd name="connsiteY81" fmla="*/ 2927650 h 6858000"/>
              <a:gd name="connsiteX82" fmla="*/ 5277240 w 5773150"/>
              <a:gd name="connsiteY82" fmla="*/ 2929023 h 6858000"/>
              <a:gd name="connsiteX83" fmla="*/ 5275633 w 5773150"/>
              <a:gd name="connsiteY83" fmla="*/ 2946120 h 6858000"/>
              <a:gd name="connsiteX84" fmla="*/ 5266576 w 5773150"/>
              <a:gd name="connsiteY84" fmla="*/ 2958163 h 6858000"/>
              <a:gd name="connsiteX85" fmla="*/ 5267255 w 5773150"/>
              <a:gd name="connsiteY85" fmla="*/ 2970848 h 6858000"/>
              <a:gd name="connsiteX86" fmla="*/ 5265185 w 5773150"/>
              <a:gd name="connsiteY86" fmla="*/ 2975513 h 6858000"/>
              <a:gd name="connsiteX87" fmla="*/ 5259313 w 5773150"/>
              <a:gd name="connsiteY87" fmla="*/ 2986924 h 6858000"/>
              <a:gd name="connsiteX88" fmla="*/ 5247802 w 5773150"/>
              <a:gd name="connsiteY88" fmla="*/ 3006258 h 6858000"/>
              <a:gd name="connsiteX89" fmla="*/ 5245279 w 5773150"/>
              <a:gd name="connsiteY89" fmla="*/ 3012562 h 6858000"/>
              <a:gd name="connsiteX90" fmla="*/ 5232206 w 5773150"/>
              <a:gd name="connsiteY90" fmla="*/ 3024355 h 6858000"/>
              <a:gd name="connsiteX91" fmla="*/ 5217115 w 5773150"/>
              <a:gd name="connsiteY91" fmla="*/ 3049786 h 6858000"/>
              <a:gd name="connsiteX92" fmla="*/ 5176572 w 5773150"/>
              <a:gd name="connsiteY92" fmla="*/ 3090998 h 6858000"/>
              <a:gd name="connsiteX93" fmla="*/ 5155861 w 5773150"/>
              <a:gd name="connsiteY93" fmla="*/ 3116019 h 6858000"/>
              <a:gd name="connsiteX94" fmla="*/ 5138549 w 5773150"/>
              <a:gd name="connsiteY94" fmla="*/ 3132106 h 6858000"/>
              <a:gd name="connsiteX95" fmla="*/ 5106546 w 5773150"/>
              <a:gd name="connsiteY95" fmla="*/ 3184456 h 6858000"/>
              <a:gd name="connsiteX96" fmla="*/ 5058542 w 5773150"/>
              <a:gd name="connsiteY96" fmla="*/ 3275999 h 6858000"/>
              <a:gd name="connsiteX97" fmla="*/ 5047232 w 5773150"/>
              <a:gd name="connsiteY97" fmla="*/ 3294370 h 6858000"/>
              <a:gd name="connsiteX98" fmla="*/ 5033169 w 5773150"/>
              <a:gd name="connsiteY98" fmla="*/ 3305717 h 6858000"/>
              <a:gd name="connsiteX99" fmla="*/ 5026122 w 5773150"/>
              <a:gd name="connsiteY99" fmla="*/ 3304478 h 6858000"/>
              <a:gd name="connsiteX100" fmla="*/ 5019204 w 5773150"/>
              <a:gd name="connsiteY100" fmla="*/ 3313868 h 6858000"/>
              <a:gd name="connsiteX101" fmla="*/ 5016458 w 5773150"/>
              <a:gd name="connsiteY101" fmla="*/ 3315437 h 6858000"/>
              <a:gd name="connsiteX102" fmla="*/ 5001612 w 5773150"/>
              <a:gd name="connsiteY102" fmla="*/ 3325366 h 6858000"/>
              <a:gd name="connsiteX103" fmla="*/ 4992447 w 5773150"/>
              <a:gd name="connsiteY103" fmla="*/ 3369627 h 6858000"/>
              <a:gd name="connsiteX104" fmla="*/ 4962640 w 5773150"/>
              <a:gd name="connsiteY104" fmla="*/ 3405111 h 6858000"/>
              <a:gd name="connsiteX105" fmla="*/ 4885437 w 5773150"/>
              <a:gd name="connsiteY105" fmla="*/ 3542476 h 6858000"/>
              <a:gd name="connsiteX106" fmla="*/ 4847328 w 5773150"/>
              <a:gd name="connsiteY106" fmla="*/ 3575653 h 6858000"/>
              <a:gd name="connsiteX107" fmla="*/ 4767104 w 5773150"/>
              <a:gd name="connsiteY107" fmla="*/ 3661469 h 6858000"/>
              <a:gd name="connsiteX108" fmla="*/ 4704780 w 5773150"/>
              <a:gd name="connsiteY108" fmla="*/ 3873639 h 6858000"/>
              <a:gd name="connsiteX109" fmla="*/ 4706808 w 5773150"/>
              <a:gd name="connsiteY109" fmla="*/ 3888925 h 6858000"/>
              <a:gd name="connsiteX110" fmla="*/ 4704311 w 5773150"/>
              <a:gd name="connsiteY110" fmla="*/ 3903419 h 6858000"/>
              <a:gd name="connsiteX111" fmla="*/ 4702575 w 5773150"/>
              <a:gd name="connsiteY111" fmla="*/ 3904376 h 6858000"/>
              <a:gd name="connsiteX112" fmla="*/ 4695419 w 5773150"/>
              <a:gd name="connsiteY112" fmla="*/ 3918796 h 6858000"/>
              <a:gd name="connsiteX113" fmla="*/ 4696713 w 5773150"/>
              <a:gd name="connsiteY113" fmla="*/ 3923588 h 6858000"/>
              <a:gd name="connsiteX114" fmla="*/ 4692700 w 5773150"/>
              <a:gd name="connsiteY114" fmla="*/ 3933994 h 6858000"/>
              <a:gd name="connsiteX115" fmla="*/ 4687213 w 5773150"/>
              <a:gd name="connsiteY115" fmla="*/ 3955874 h 6858000"/>
              <a:gd name="connsiteX116" fmla="*/ 4683919 w 5773150"/>
              <a:gd name="connsiteY116" fmla="*/ 3958674 h 6858000"/>
              <a:gd name="connsiteX117" fmla="*/ 4606919 w 5773150"/>
              <a:gd name="connsiteY117" fmla="*/ 4030764 h 6858000"/>
              <a:gd name="connsiteX118" fmla="*/ 4591395 w 5773150"/>
              <a:gd name="connsiteY118" fmla="*/ 4069165 h 6858000"/>
              <a:gd name="connsiteX119" fmla="*/ 4591089 w 5773150"/>
              <a:gd name="connsiteY119" fmla="*/ 4069157 h 6858000"/>
              <a:gd name="connsiteX120" fmla="*/ 4587337 w 5773150"/>
              <a:gd name="connsiteY120" fmla="*/ 4075398 h 6858000"/>
              <a:gd name="connsiteX121" fmla="*/ 4585754 w 5773150"/>
              <a:gd name="connsiteY121" fmla="*/ 4080409 h 6858000"/>
              <a:gd name="connsiteX122" fmla="*/ 4576058 w 5773150"/>
              <a:gd name="connsiteY122" fmla="*/ 4095613 h 6858000"/>
              <a:gd name="connsiteX123" fmla="*/ 4572245 w 5773150"/>
              <a:gd name="connsiteY123" fmla="*/ 4095632 h 6858000"/>
              <a:gd name="connsiteX124" fmla="*/ 4572030 w 5773150"/>
              <a:gd name="connsiteY124" fmla="*/ 4096903 h 6858000"/>
              <a:gd name="connsiteX125" fmla="*/ 4454298 w 5773150"/>
              <a:gd name="connsiteY125" fmla="*/ 4262280 h 6858000"/>
              <a:gd name="connsiteX126" fmla="*/ 4403153 w 5773150"/>
              <a:gd name="connsiteY126" fmla="*/ 4335179 h 6858000"/>
              <a:gd name="connsiteX127" fmla="*/ 4360039 w 5773150"/>
              <a:gd name="connsiteY127" fmla="*/ 4362080 h 6858000"/>
              <a:gd name="connsiteX128" fmla="*/ 4357068 w 5773150"/>
              <a:gd name="connsiteY128" fmla="*/ 4366231 h 6858000"/>
              <a:gd name="connsiteX129" fmla="*/ 4353801 w 5773150"/>
              <a:gd name="connsiteY129" fmla="*/ 4379126 h 6858000"/>
              <a:gd name="connsiteX130" fmla="*/ 4353370 w 5773150"/>
              <a:gd name="connsiteY130" fmla="*/ 4384233 h 6858000"/>
              <a:gd name="connsiteX131" fmla="*/ 4351043 w 5773150"/>
              <a:gd name="connsiteY131" fmla="*/ 4391157 h 6858000"/>
              <a:gd name="connsiteX132" fmla="*/ 4350731 w 5773150"/>
              <a:gd name="connsiteY132" fmla="*/ 4391247 h 6858000"/>
              <a:gd name="connsiteX133" fmla="*/ 4349047 w 5773150"/>
              <a:gd name="connsiteY133" fmla="*/ 4397893 h 6858000"/>
              <a:gd name="connsiteX134" fmla="*/ 4344022 w 5773150"/>
              <a:gd name="connsiteY134" fmla="*/ 4431453 h 6858000"/>
              <a:gd name="connsiteX135" fmla="*/ 4305819 w 5773150"/>
              <a:gd name="connsiteY135" fmla="*/ 4465595 h 6858000"/>
              <a:gd name="connsiteX136" fmla="*/ 4295842 w 5773150"/>
              <a:gd name="connsiteY136" fmla="*/ 4481597 h 6858000"/>
              <a:gd name="connsiteX137" fmla="*/ 4289154 w 5773150"/>
              <a:gd name="connsiteY137" fmla="*/ 4489703 h 6858000"/>
              <a:gd name="connsiteX138" fmla="*/ 4287862 w 5773150"/>
              <a:gd name="connsiteY138" fmla="*/ 4489926 h 6858000"/>
              <a:gd name="connsiteX139" fmla="*/ 4283172 w 5773150"/>
              <a:gd name="connsiteY139" fmla="*/ 4522137 h 6858000"/>
              <a:gd name="connsiteX140" fmla="*/ 4280503 w 5773150"/>
              <a:gd name="connsiteY140" fmla="*/ 4525754 h 6858000"/>
              <a:gd name="connsiteX141" fmla="*/ 4280064 w 5773150"/>
              <a:gd name="connsiteY141" fmla="*/ 4547595 h 6858000"/>
              <a:gd name="connsiteX142" fmla="*/ 4278441 w 5773150"/>
              <a:gd name="connsiteY142" fmla="*/ 4558429 h 6858000"/>
              <a:gd name="connsiteX143" fmla="*/ 4280863 w 5773150"/>
              <a:gd name="connsiteY143" fmla="*/ 4562417 h 6858000"/>
              <a:gd name="connsiteX144" fmla="*/ 4277004 w 5773150"/>
              <a:gd name="connsiteY144" fmla="*/ 4577939 h 6858000"/>
              <a:gd name="connsiteX145" fmla="*/ 4275476 w 5773150"/>
              <a:gd name="connsiteY145" fmla="*/ 4579371 h 6858000"/>
              <a:gd name="connsiteX146" fmla="*/ 4276334 w 5773150"/>
              <a:gd name="connsiteY146" fmla="*/ 4593473 h 6858000"/>
              <a:gd name="connsiteX147" fmla="*/ 4281939 w 5773150"/>
              <a:gd name="connsiteY147" fmla="*/ 4606870 h 6858000"/>
              <a:gd name="connsiteX148" fmla="*/ 4233839 w 5773150"/>
              <a:gd name="connsiteY148" fmla="*/ 4733904 h 6858000"/>
              <a:gd name="connsiteX149" fmla="*/ 4234794 w 5773150"/>
              <a:gd name="connsiteY149" fmla="*/ 4857271 h 6858000"/>
              <a:gd name="connsiteX150" fmla="*/ 4207596 w 5773150"/>
              <a:gd name="connsiteY150" fmla="*/ 4925868 h 6858000"/>
              <a:gd name="connsiteX151" fmla="*/ 4177540 w 5773150"/>
              <a:gd name="connsiteY151" fmla="*/ 4941939 h 6858000"/>
              <a:gd name="connsiteX152" fmla="*/ 4131041 w 5773150"/>
              <a:gd name="connsiteY152" fmla="*/ 5119156 h 6858000"/>
              <a:gd name="connsiteX153" fmla="*/ 4109250 w 5773150"/>
              <a:gd name="connsiteY153" fmla="*/ 5161219 h 6858000"/>
              <a:gd name="connsiteX154" fmla="*/ 4110314 w 5773150"/>
              <a:gd name="connsiteY154" fmla="*/ 5204785 h 6858000"/>
              <a:gd name="connsiteX155" fmla="*/ 4097659 w 5773150"/>
              <a:gd name="connsiteY155" fmla="*/ 5218622 h 6858000"/>
              <a:gd name="connsiteX156" fmla="*/ 4095256 w 5773150"/>
              <a:gd name="connsiteY156" fmla="*/ 5220937 h 6858000"/>
              <a:gd name="connsiteX157" fmla="*/ 4090467 w 5773150"/>
              <a:gd name="connsiteY157" fmla="*/ 5231761 h 6858000"/>
              <a:gd name="connsiteX158" fmla="*/ 4083075 w 5773150"/>
              <a:gd name="connsiteY158" fmla="*/ 5232862 h 6858000"/>
              <a:gd name="connsiteX159" fmla="*/ 4037326 w 5773150"/>
              <a:gd name="connsiteY159" fmla="*/ 5367558 h 6858000"/>
              <a:gd name="connsiteX160" fmla="*/ 4017249 w 5773150"/>
              <a:gd name="connsiteY160" fmla="*/ 5425813 h 6858000"/>
              <a:gd name="connsiteX161" fmla="*/ 4003539 w 5773150"/>
              <a:gd name="connsiteY161" fmla="*/ 5446090 h 6858000"/>
              <a:gd name="connsiteX162" fmla="*/ 3957205 w 5773150"/>
              <a:gd name="connsiteY162" fmla="*/ 5526392 h 6858000"/>
              <a:gd name="connsiteX163" fmla="*/ 3923369 w 5773150"/>
              <a:gd name="connsiteY163" fmla="*/ 5597055 h 6858000"/>
              <a:gd name="connsiteX164" fmla="*/ 3924699 w 5773150"/>
              <a:gd name="connsiteY164" fmla="*/ 5656420 h 6858000"/>
              <a:gd name="connsiteX165" fmla="*/ 3918490 w 5773150"/>
              <a:gd name="connsiteY165" fmla="*/ 5659739 h 6858000"/>
              <a:gd name="connsiteX166" fmla="*/ 3906741 w 5773150"/>
              <a:gd name="connsiteY166" fmla="*/ 5696859 h 6858000"/>
              <a:gd name="connsiteX167" fmla="*/ 3896975 w 5773150"/>
              <a:gd name="connsiteY167" fmla="*/ 5836200 h 6858000"/>
              <a:gd name="connsiteX168" fmla="*/ 3873147 w 5773150"/>
              <a:gd name="connsiteY168" fmla="*/ 5908482 h 6858000"/>
              <a:gd name="connsiteX169" fmla="*/ 3859627 w 5773150"/>
              <a:gd name="connsiteY169" fmla="*/ 5932636 h 6858000"/>
              <a:gd name="connsiteX170" fmla="*/ 3837289 w 5773150"/>
              <a:gd name="connsiteY170" fmla="*/ 5973195 h 6858000"/>
              <a:gd name="connsiteX171" fmla="*/ 3808128 w 5773150"/>
              <a:gd name="connsiteY171" fmla="*/ 5999815 h 6858000"/>
              <a:gd name="connsiteX172" fmla="*/ 3794389 w 5773150"/>
              <a:gd name="connsiteY172" fmla="*/ 6035197 h 6858000"/>
              <a:gd name="connsiteX173" fmla="*/ 3807321 w 5773150"/>
              <a:gd name="connsiteY173" fmla="*/ 6048196 h 6858000"/>
              <a:gd name="connsiteX174" fmla="*/ 3755396 w 5773150"/>
              <a:gd name="connsiteY174" fmla="*/ 6139024 h 6858000"/>
              <a:gd name="connsiteX175" fmla="*/ 3741103 w 5773150"/>
              <a:gd name="connsiteY175" fmla="*/ 6171711 h 6858000"/>
              <a:gd name="connsiteX176" fmla="*/ 3697544 w 5773150"/>
              <a:gd name="connsiteY176" fmla="*/ 6259653 h 6858000"/>
              <a:gd name="connsiteX177" fmla="*/ 3650470 w 5773150"/>
              <a:gd name="connsiteY177" fmla="*/ 6346715 h 6858000"/>
              <a:gd name="connsiteX178" fmla="*/ 3603128 w 5773150"/>
              <a:gd name="connsiteY178" fmla="*/ 6392515 h 6858000"/>
              <a:gd name="connsiteX179" fmla="*/ 3566534 w 5773150"/>
              <a:gd name="connsiteY179" fmla="*/ 6464704 h 6858000"/>
              <a:gd name="connsiteX180" fmla="*/ 3557558 w 5773150"/>
              <a:gd name="connsiteY180" fmla="*/ 6475940 h 6858000"/>
              <a:gd name="connsiteX181" fmla="*/ 3467778 w 5773150"/>
              <a:gd name="connsiteY181" fmla="*/ 6598594 h 6858000"/>
              <a:gd name="connsiteX182" fmla="*/ 3406680 w 5773150"/>
              <a:gd name="connsiteY182" fmla="*/ 6665163 h 6858000"/>
              <a:gd name="connsiteX183" fmla="*/ 3298660 w 5773150"/>
              <a:gd name="connsiteY183" fmla="*/ 6829172 h 6858000"/>
              <a:gd name="connsiteX184" fmla="*/ 3279359 w 5773150"/>
              <a:gd name="connsiteY184" fmla="*/ 6858000 h 6858000"/>
              <a:gd name="connsiteX185" fmla="*/ 0 w 5773150"/>
              <a:gd name="connsiteY18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773150" h="6858000">
                <a:moveTo>
                  <a:pt x="0" y="0"/>
                </a:moveTo>
                <a:lnTo>
                  <a:pt x="5743678" y="0"/>
                </a:lnTo>
                <a:lnTo>
                  <a:pt x="5751391" y="30573"/>
                </a:lnTo>
                <a:cubicBezTo>
                  <a:pt x="5755183" y="41656"/>
                  <a:pt x="5760175" y="52820"/>
                  <a:pt x="5766902" y="64019"/>
                </a:cubicBezTo>
                <a:cubicBezTo>
                  <a:pt x="5775432" y="73156"/>
                  <a:pt x="5775199" y="90194"/>
                  <a:pt x="5766384" y="102070"/>
                </a:cubicBezTo>
                <a:cubicBezTo>
                  <a:pt x="5764867" y="104110"/>
                  <a:pt x="5763145" y="105922"/>
                  <a:pt x="5761277" y="107443"/>
                </a:cubicBezTo>
                <a:cubicBezTo>
                  <a:pt x="5758933" y="139641"/>
                  <a:pt x="5754809" y="258542"/>
                  <a:pt x="5752316" y="295258"/>
                </a:cubicBezTo>
                <a:cubicBezTo>
                  <a:pt x="5738492" y="294758"/>
                  <a:pt x="5757608" y="318519"/>
                  <a:pt x="5746314" y="327740"/>
                </a:cubicBezTo>
                <a:cubicBezTo>
                  <a:pt x="5736871" y="333999"/>
                  <a:pt x="5740467" y="342667"/>
                  <a:pt x="5738881" y="351315"/>
                </a:cubicBezTo>
                <a:cubicBezTo>
                  <a:pt x="5730234" y="361036"/>
                  <a:pt x="5731385" y="400223"/>
                  <a:pt x="5736461" y="411657"/>
                </a:cubicBezTo>
                <a:cubicBezTo>
                  <a:pt x="5756734" y="441057"/>
                  <a:pt x="5724191" y="487822"/>
                  <a:pt x="5739349" y="511819"/>
                </a:cubicBezTo>
                <a:cubicBezTo>
                  <a:pt x="5740531" y="519425"/>
                  <a:pt x="5740006" y="526440"/>
                  <a:pt x="5738426" y="533052"/>
                </a:cubicBezTo>
                <a:lnTo>
                  <a:pt x="5731528" y="550926"/>
                </a:lnTo>
                <a:lnTo>
                  <a:pt x="5724607" y="554743"/>
                </a:lnTo>
                <a:lnTo>
                  <a:pt x="5723119" y="566363"/>
                </a:lnTo>
                <a:lnTo>
                  <a:pt x="5721446" y="569374"/>
                </a:lnTo>
                <a:cubicBezTo>
                  <a:pt x="5722109" y="579264"/>
                  <a:pt x="5727640" y="608589"/>
                  <a:pt x="5727098" y="625703"/>
                </a:cubicBezTo>
                <a:cubicBezTo>
                  <a:pt x="5720765" y="657876"/>
                  <a:pt x="5748028" y="639054"/>
                  <a:pt x="5718199" y="672062"/>
                </a:cubicBezTo>
                <a:cubicBezTo>
                  <a:pt x="5728541" y="727155"/>
                  <a:pt x="5696651" y="752273"/>
                  <a:pt x="5721559" y="799708"/>
                </a:cubicBezTo>
                <a:cubicBezTo>
                  <a:pt x="5723793" y="864308"/>
                  <a:pt x="5706512" y="931254"/>
                  <a:pt x="5706600" y="996786"/>
                </a:cubicBezTo>
                <a:cubicBezTo>
                  <a:pt x="5701422" y="1044681"/>
                  <a:pt x="5722027" y="1077722"/>
                  <a:pt x="5698779" y="1123394"/>
                </a:cubicBezTo>
                <a:cubicBezTo>
                  <a:pt x="5702808" y="1126021"/>
                  <a:pt x="5729183" y="1198935"/>
                  <a:pt x="5731557" y="1202870"/>
                </a:cubicBezTo>
                <a:lnTo>
                  <a:pt x="5736580" y="1215292"/>
                </a:lnTo>
                <a:lnTo>
                  <a:pt x="5735505" y="1217172"/>
                </a:lnTo>
                <a:cubicBezTo>
                  <a:pt x="5733380" y="1225092"/>
                  <a:pt x="5734203" y="1229635"/>
                  <a:pt x="5736321" y="1232680"/>
                </a:cubicBezTo>
                <a:lnTo>
                  <a:pt x="5739880" y="1235358"/>
                </a:lnTo>
                <a:lnTo>
                  <a:pt x="5741500" y="1245773"/>
                </a:lnTo>
                <a:lnTo>
                  <a:pt x="5747543" y="1265687"/>
                </a:lnTo>
                <a:lnTo>
                  <a:pt x="5746000" y="1269978"/>
                </a:lnTo>
                <a:lnTo>
                  <a:pt x="5713210" y="1375228"/>
                </a:lnTo>
                <a:cubicBezTo>
                  <a:pt x="5715338" y="1385493"/>
                  <a:pt x="5717065" y="1396315"/>
                  <a:pt x="5718231" y="1407489"/>
                </a:cubicBezTo>
                <a:lnTo>
                  <a:pt x="5718549" y="1414144"/>
                </a:lnTo>
                <a:lnTo>
                  <a:pt x="5718270" y="1414342"/>
                </a:lnTo>
                <a:cubicBezTo>
                  <a:pt x="5717731" y="1415932"/>
                  <a:pt x="5717607" y="1418173"/>
                  <a:pt x="5718039" y="1421494"/>
                </a:cubicBezTo>
                <a:lnTo>
                  <a:pt x="5719130" y="1426276"/>
                </a:lnTo>
                <a:lnTo>
                  <a:pt x="5719749" y="1439183"/>
                </a:lnTo>
                <a:lnTo>
                  <a:pt x="5718068" y="1444070"/>
                </a:lnTo>
                <a:cubicBezTo>
                  <a:pt x="5706546" y="1461201"/>
                  <a:pt x="5668509" y="1454838"/>
                  <a:pt x="5683760" y="1484872"/>
                </a:cubicBezTo>
                <a:cubicBezTo>
                  <a:pt x="5674680" y="1518718"/>
                  <a:pt x="5649677" y="1535628"/>
                  <a:pt x="5655213" y="1570335"/>
                </a:cubicBezTo>
                <a:cubicBezTo>
                  <a:pt x="5646629" y="1601999"/>
                  <a:pt x="5631412" y="1627433"/>
                  <a:pt x="5630336" y="1655809"/>
                </a:cubicBezTo>
                <a:cubicBezTo>
                  <a:pt x="5621171" y="1665112"/>
                  <a:pt x="5615969" y="1674755"/>
                  <a:pt x="5622971" y="1687176"/>
                </a:cubicBezTo>
                <a:cubicBezTo>
                  <a:pt x="5612223" y="1716027"/>
                  <a:pt x="5596756" y="1719733"/>
                  <a:pt x="5602601" y="1741240"/>
                </a:cubicBezTo>
                <a:cubicBezTo>
                  <a:pt x="5576295" y="1752284"/>
                  <a:pt x="5584462" y="1755416"/>
                  <a:pt x="5588781" y="1764858"/>
                </a:cubicBezTo>
                <a:lnTo>
                  <a:pt x="5588947" y="1766091"/>
                </a:lnTo>
                <a:lnTo>
                  <a:pt x="5585214" y="1767564"/>
                </a:lnTo>
                <a:lnTo>
                  <a:pt x="5582552" y="1771907"/>
                </a:lnTo>
                <a:lnTo>
                  <a:pt x="5580211" y="1785016"/>
                </a:lnTo>
                <a:lnTo>
                  <a:pt x="5580144" y="1790155"/>
                </a:lnTo>
                <a:cubicBezTo>
                  <a:pt x="5579795" y="1793615"/>
                  <a:pt x="5579174" y="1795816"/>
                  <a:pt x="5578316" y="1797230"/>
                </a:cubicBezTo>
                <a:lnTo>
                  <a:pt x="5578012" y="1797341"/>
                </a:lnTo>
                <a:lnTo>
                  <a:pt x="5576805" y="1804097"/>
                </a:lnTo>
                <a:cubicBezTo>
                  <a:pt x="5575363" y="1815650"/>
                  <a:pt x="5574518" y="1827037"/>
                  <a:pt x="5574175" y="1837992"/>
                </a:cubicBezTo>
                <a:cubicBezTo>
                  <a:pt x="5557462" y="1843069"/>
                  <a:pt x="5564796" y="1885741"/>
                  <a:pt x="5538573" y="1874590"/>
                </a:cubicBezTo>
                <a:cubicBezTo>
                  <a:pt x="5537299" y="1889161"/>
                  <a:pt x="5546475" y="1900511"/>
                  <a:pt x="5529775" y="1891237"/>
                </a:cubicBezTo>
                <a:cubicBezTo>
                  <a:pt x="5528841" y="1895903"/>
                  <a:pt x="5526597" y="1898352"/>
                  <a:pt x="5523694" y="1899776"/>
                </a:cubicBezTo>
                <a:lnTo>
                  <a:pt x="5522424" y="1900078"/>
                </a:lnTo>
                <a:lnTo>
                  <a:pt x="5520031" y="1932606"/>
                </a:lnTo>
                <a:lnTo>
                  <a:pt x="5517631" y="1936394"/>
                </a:lnTo>
                <a:lnTo>
                  <a:pt x="5518736" y="1958275"/>
                </a:lnTo>
                <a:lnTo>
                  <a:pt x="5520575" y="1973057"/>
                </a:lnTo>
                <a:lnTo>
                  <a:pt x="5494788" y="2160875"/>
                </a:lnTo>
                <a:cubicBezTo>
                  <a:pt x="5491310" y="2207647"/>
                  <a:pt x="5503036" y="2214838"/>
                  <a:pt x="5495547" y="2270995"/>
                </a:cubicBezTo>
                <a:cubicBezTo>
                  <a:pt x="5458835" y="2262012"/>
                  <a:pt x="5510792" y="2386959"/>
                  <a:pt x="5473327" y="2341361"/>
                </a:cubicBezTo>
                <a:cubicBezTo>
                  <a:pt x="5472407" y="2358369"/>
                  <a:pt x="5453871" y="2371442"/>
                  <a:pt x="5444557" y="2359357"/>
                </a:cubicBezTo>
                <a:cubicBezTo>
                  <a:pt x="5456929" y="2414891"/>
                  <a:pt x="5413654" y="2481170"/>
                  <a:pt x="5410799" y="2539631"/>
                </a:cubicBezTo>
                <a:cubicBezTo>
                  <a:pt x="5375706" y="2562954"/>
                  <a:pt x="5405218" y="2552984"/>
                  <a:pt x="5392086" y="2583107"/>
                </a:cubicBezTo>
                <a:cubicBezTo>
                  <a:pt x="5419473" y="2580934"/>
                  <a:pt x="5368223" y="2617657"/>
                  <a:pt x="5396221" y="2626625"/>
                </a:cubicBezTo>
                <a:cubicBezTo>
                  <a:pt x="5392944" y="2631822"/>
                  <a:pt x="5388887" y="2636576"/>
                  <a:pt x="5384605" y="2641276"/>
                </a:cubicBezTo>
                <a:lnTo>
                  <a:pt x="5382375" y="2643748"/>
                </a:lnTo>
                <a:lnTo>
                  <a:pt x="5378376" y="2654882"/>
                </a:lnTo>
                <a:lnTo>
                  <a:pt x="5371098" y="2656453"/>
                </a:lnTo>
                <a:lnTo>
                  <a:pt x="5360670" y="2672090"/>
                </a:lnTo>
                <a:cubicBezTo>
                  <a:pt x="5357715" y="2678188"/>
                  <a:pt x="5355645" y="2685034"/>
                  <a:pt x="5355023" y="2693024"/>
                </a:cubicBezTo>
                <a:cubicBezTo>
                  <a:pt x="5361493" y="2714719"/>
                  <a:pt x="5340211" y="2740505"/>
                  <a:pt x="5334290" y="2767224"/>
                </a:cubicBezTo>
                <a:lnTo>
                  <a:pt x="5334675" y="2780287"/>
                </a:lnTo>
                <a:lnTo>
                  <a:pt x="5318729" y="2818533"/>
                </a:lnTo>
                <a:cubicBezTo>
                  <a:pt x="5314717" y="2829555"/>
                  <a:pt x="5311133" y="2841142"/>
                  <a:pt x="5308395" y="2853605"/>
                </a:cubicBezTo>
                <a:lnTo>
                  <a:pt x="5305322" y="2877253"/>
                </a:lnTo>
                <a:lnTo>
                  <a:pt x="5301489" y="2882681"/>
                </a:lnTo>
                <a:cubicBezTo>
                  <a:pt x="5299075" y="2893219"/>
                  <a:pt x="5303638" y="2909145"/>
                  <a:pt x="5294118" y="2905402"/>
                </a:cubicBezTo>
                <a:lnTo>
                  <a:pt x="5294526" y="2918038"/>
                </a:lnTo>
                <a:lnTo>
                  <a:pt x="5283716" y="2927650"/>
                </a:lnTo>
                <a:cubicBezTo>
                  <a:pt x="5281569" y="2928458"/>
                  <a:pt x="5279386" y="2928919"/>
                  <a:pt x="5277240" y="2929023"/>
                </a:cubicBezTo>
                <a:lnTo>
                  <a:pt x="5275633" y="2946120"/>
                </a:lnTo>
                <a:lnTo>
                  <a:pt x="5266576" y="2958163"/>
                </a:lnTo>
                <a:lnTo>
                  <a:pt x="5267255" y="2970848"/>
                </a:lnTo>
                <a:lnTo>
                  <a:pt x="5265185" y="2975513"/>
                </a:lnTo>
                <a:lnTo>
                  <a:pt x="5259313" y="2986924"/>
                </a:lnTo>
                <a:cubicBezTo>
                  <a:pt x="5255780" y="2992640"/>
                  <a:pt x="5251658" y="2998994"/>
                  <a:pt x="5247802" y="3006258"/>
                </a:cubicBezTo>
                <a:lnTo>
                  <a:pt x="5245279" y="3012562"/>
                </a:lnTo>
                <a:lnTo>
                  <a:pt x="5232206" y="3024355"/>
                </a:lnTo>
                <a:cubicBezTo>
                  <a:pt x="5222427" y="3032866"/>
                  <a:pt x="5215538" y="3039771"/>
                  <a:pt x="5217115" y="3049786"/>
                </a:cubicBezTo>
                <a:cubicBezTo>
                  <a:pt x="5203961" y="3062817"/>
                  <a:pt x="5175346" y="3066969"/>
                  <a:pt x="5176572" y="3090998"/>
                </a:cubicBezTo>
                <a:cubicBezTo>
                  <a:pt x="5166573" y="3081252"/>
                  <a:pt x="5168849" y="3115369"/>
                  <a:pt x="5155861" y="3116019"/>
                </a:cubicBezTo>
                <a:cubicBezTo>
                  <a:pt x="5145726" y="3115265"/>
                  <a:pt x="5144054" y="3125438"/>
                  <a:pt x="5138549" y="3132106"/>
                </a:cubicBezTo>
                <a:cubicBezTo>
                  <a:pt x="5127269" y="3134983"/>
                  <a:pt x="5108506" y="3170815"/>
                  <a:pt x="5106546" y="3184456"/>
                </a:cubicBezTo>
                <a:cubicBezTo>
                  <a:pt x="5106861" y="3224391"/>
                  <a:pt x="5059318" y="3244332"/>
                  <a:pt x="5058542" y="3275999"/>
                </a:cubicBezTo>
                <a:cubicBezTo>
                  <a:pt x="5055611" y="3283596"/>
                  <a:pt x="5051712" y="3289520"/>
                  <a:pt x="5047232" y="3294370"/>
                </a:cubicBezTo>
                <a:lnTo>
                  <a:pt x="5033169" y="3305717"/>
                </a:lnTo>
                <a:cubicBezTo>
                  <a:pt x="5030820" y="3305304"/>
                  <a:pt x="5028471" y="3304890"/>
                  <a:pt x="5026122" y="3304478"/>
                </a:cubicBezTo>
                <a:lnTo>
                  <a:pt x="5019204" y="3313868"/>
                </a:lnTo>
                <a:lnTo>
                  <a:pt x="5016458" y="3315437"/>
                </a:lnTo>
                <a:cubicBezTo>
                  <a:pt x="5011193" y="3318413"/>
                  <a:pt x="5006115" y="3321522"/>
                  <a:pt x="5001612" y="3325366"/>
                </a:cubicBezTo>
                <a:cubicBezTo>
                  <a:pt x="5024263" y="3344866"/>
                  <a:pt x="4967044" y="3361287"/>
                  <a:pt x="4992447" y="3369627"/>
                </a:cubicBezTo>
                <a:cubicBezTo>
                  <a:pt x="4971645" y="3394149"/>
                  <a:pt x="5001283" y="3395653"/>
                  <a:pt x="4962640" y="3405111"/>
                </a:cubicBezTo>
                <a:cubicBezTo>
                  <a:pt x="4942726" y="3461354"/>
                  <a:pt x="4890717" y="3483285"/>
                  <a:pt x="4885437" y="3542476"/>
                </a:cubicBezTo>
                <a:cubicBezTo>
                  <a:pt x="4880600" y="3527061"/>
                  <a:pt x="4853204" y="3559326"/>
                  <a:pt x="4847328" y="3575653"/>
                </a:cubicBezTo>
                <a:cubicBezTo>
                  <a:pt x="4826975" y="3516612"/>
                  <a:pt x="4797633" y="3684316"/>
                  <a:pt x="4767104" y="3661469"/>
                </a:cubicBezTo>
                <a:cubicBezTo>
                  <a:pt x="4743347" y="3711133"/>
                  <a:pt x="4721374" y="3831513"/>
                  <a:pt x="4704780" y="3873639"/>
                </a:cubicBezTo>
                <a:cubicBezTo>
                  <a:pt x="4706450" y="3878699"/>
                  <a:pt x="4707018" y="3883808"/>
                  <a:pt x="4706808" y="3888925"/>
                </a:cubicBezTo>
                <a:lnTo>
                  <a:pt x="4704311" y="3903419"/>
                </a:lnTo>
                <a:lnTo>
                  <a:pt x="4702575" y="3904376"/>
                </a:lnTo>
                <a:cubicBezTo>
                  <a:pt x="4697037" y="3910030"/>
                  <a:pt x="4695370" y="3914647"/>
                  <a:pt x="4695419" y="3918796"/>
                </a:cubicBezTo>
                <a:lnTo>
                  <a:pt x="4696713" y="3923588"/>
                </a:lnTo>
                <a:lnTo>
                  <a:pt x="4692700" y="3933994"/>
                </a:lnTo>
                <a:lnTo>
                  <a:pt x="4687213" y="3955874"/>
                </a:lnTo>
                <a:lnTo>
                  <a:pt x="4683919" y="3958674"/>
                </a:lnTo>
                <a:cubicBezTo>
                  <a:pt x="4670537" y="3971156"/>
                  <a:pt x="4621823" y="4013377"/>
                  <a:pt x="4606919" y="4030764"/>
                </a:cubicBezTo>
                <a:lnTo>
                  <a:pt x="4591395" y="4069165"/>
                </a:lnTo>
                <a:cubicBezTo>
                  <a:pt x="4591293" y="4069162"/>
                  <a:pt x="4591190" y="4069159"/>
                  <a:pt x="4591089" y="4069157"/>
                </a:cubicBezTo>
                <a:cubicBezTo>
                  <a:pt x="4589894" y="4070214"/>
                  <a:pt x="4588680" y="4072136"/>
                  <a:pt x="4587337" y="4075398"/>
                </a:cubicBezTo>
                <a:lnTo>
                  <a:pt x="4585754" y="4080409"/>
                </a:lnTo>
                <a:lnTo>
                  <a:pt x="4576058" y="4095613"/>
                </a:lnTo>
                <a:lnTo>
                  <a:pt x="4572245" y="4095632"/>
                </a:lnTo>
                <a:lnTo>
                  <a:pt x="4572030" y="4096903"/>
                </a:lnTo>
                <a:lnTo>
                  <a:pt x="4454298" y="4262280"/>
                </a:lnTo>
                <a:cubicBezTo>
                  <a:pt x="4449015" y="4298433"/>
                  <a:pt x="4421396" y="4305460"/>
                  <a:pt x="4403153" y="4335179"/>
                </a:cubicBezTo>
                <a:cubicBezTo>
                  <a:pt x="4408038" y="4370465"/>
                  <a:pt x="4375534" y="4349684"/>
                  <a:pt x="4360039" y="4362080"/>
                </a:cubicBezTo>
                <a:lnTo>
                  <a:pt x="4357068" y="4366231"/>
                </a:lnTo>
                <a:lnTo>
                  <a:pt x="4353801" y="4379126"/>
                </a:lnTo>
                <a:lnTo>
                  <a:pt x="4353370" y="4384233"/>
                </a:lnTo>
                <a:cubicBezTo>
                  <a:pt x="4352777" y="4387655"/>
                  <a:pt x="4352001" y="4389806"/>
                  <a:pt x="4351043" y="4391157"/>
                </a:cubicBezTo>
                <a:cubicBezTo>
                  <a:pt x="4350939" y="4391187"/>
                  <a:pt x="4350835" y="4391216"/>
                  <a:pt x="4350731" y="4391247"/>
                </a:cubicBezTo>
                <a:lnTo>
                  <a:pt x="4349047" y="4397893"/>
                </a:lnTo>
                <a:cubicBezTo>
                  <a:pt x="4346788" y="4409298"/>
                  <a:pt x="4345141" y="4420572"/>
                  <a:pt x="4344022" y="4431453"/>
                </a:cubicBezTo>
                <a:cubicBezTo>
                  <a:pt x="4326944" y="4435435"/>
                  <a:pt x="4331268" y="4478362"/>
                  <a:pt x="4305819" y="4465595"/>
                </a:cubicBezTo>
                <a:cubicBezTo>
                  <a:pt x="4303516" y="4480014"/>
                  <a:pt x="4311896" y="4491890"/>
                  <a:pt x="4295842" y="4481597"/>
                </a:cubicBezTo>
                <a:cubicBezTo>
                  <a:pt x="4294579" y="4486180"/>
                  <a:pt x="4292159" y="4488473"/>
                  <a:pt x="4289154" y="4489703"/>
                </a:cubicBezTo>
                <a:lnTo>
                  <a:pt x="4287862" y="4489926"/>
                </a:lnTo>
                <a:lnTo>
                  <a:pt x="4283172" y="4522137"/>
                </a:lnTo>
                <a:lnTo>
                  <a:pt x="4280503" y="4525754"/>
                </a:lnTo>
                <a:lnTo>
                  <a:pt x="4280064" y="4547595"/>
                </a:lnTo>
                <a:lnTo>
                  <a:pt x="4278441" y="4558429"/>
                </a:lnTo>
                <a:lnTo>
                  <a:pt x="4280863" y="4562417"/>
                </a:lnTo>
                <a:cubicBezTo>
                  <a:pt x="4281877" y="4566212"/>
                  <a:pt x="4281272" y="4570986"/>
                  <a:pt x="4277004" y="4577939"/>
                </a:cubicBezTo>
                <a:lnTo>
                  <a:pt x="4275476" y="4579371"/>
                </a:lnTo>
                <a:lnTo>
                  <a:pt x="4276334" y="4593473"/>
                </a:lnTo>
                <a:cubicBezTo>
                  <a:pt x="4277315" y="4598241"/>
                  <a:pt x="4279075" y="4602753"/>
                  <a:pt x="4281939" y="4606870"/>
                </a:cubicBezTo>
                <a:cubicBezTo>
                  <a:pt x="4247382" y="4642774"/>
                  <a:pt x="4252718" y="4688912"/>
                  <a:pt x="4233839" y="4733904"/>
                </a:cubicBezTo>
                <a:cubicBezTo>
                  <a:pt x="4195436" y="4743589"/>
                  <a:pt x="4207804" y="4835870"/>
                  <a:pt x="4234794" y="4857271"/>
                </a:cubicBezTo>
                <a:cubicBezTo>
                  <a:pt x="4198696" y="4845991"/>
                  <a:pt x="4241862" y="4973625"/>
                  <a:pt x="4207596" y="4925868"/>
                </a:cubicBezTo>
                <a:cubicBezTo>
                  <a:pt x="4205472" y="4942730"/>
                  <a:pt x="4186007" y="4954558"/>
                  <a:pt x="4177540" y="4941939"/>
                </a:cubicBezTo>
                <a:cubicBezTo>
                  <a:pt x="4185998" y="4997982"/>
                  <a:pt x="4138024" y="5061170"/>
                  <a:pt x="4131041" y="5119156"/>
                </a:cubicBezTo>
                <a:cubicBezTo>
                  <a:pt x="4094285" y="5140124"/>
                  <a:pt x="4124516" y="5132087"/>
                  <a:pt x="4109250" y="5161219"/>
                </a:cubicBezTo>
                <a:cubicBezTo>
                  <a:pt x="4136804" y="5160804"/>
                  <a:pt x="4082938" y="5194076"/>
                  <a:pt x="4110314" y="5204785"/>
                </a:cubicBezTo>
                <a:cubicBezTo>
                  <a:pt x="4106672" y="5209749"/>
                  <a:pt x="4102276" y="5214217"/>
                  <a:pt x="4097659" y="5218622"/>
                </a:cubicBezTo>
                <a:lnTo>
                  <a:pt x="4095256" y="5220937"/>
                </a:lnTo>
                <a:lnTo>
                  <a:pt x="4090467" y="5231761"/>
                </a:lnTo>
                <a:lnTo>
                  <a:pt x="4083075" y="5232862"/>
                </a:lnTo>
                <a:lnTo>
                  <a:pt x="4037326" y="5367558"/>
                </a:lnTo>
                <a:cubicBezTo>
                  <a:pt x="4038526" y="5380711"/>
                  <a:pt x="4027950" y="5419583"/>
                  <a:pt x="4017249" y="5425813"/>
                </a:cubicBezTo>
                <a:cubicBezTo>
                  <a:pt x="4013252" y="5433685"/>
                  <a:pt x="4013934" y="5443563"/>
                  <a:pt x="4003539" y="5446090"/>
                </a:cubicBezTo>
                <a:cubicBezTo>
                  <a:pt x="3993532" y="5462854"/>
                  <a:pt x="3970565" y="5501232"/>
                  <a:pt x="3957205" y="5526392"/>
                </a:cubicBezTo>
                <a:cubicBezTo>
                  <a:pt x="3965043" y="5543786"/>
                  <a:pt x="3935859" y="5560520"/>
                  <a:pt x="3923369" y="5597055"/>
                </a:cubicBezTo>
                <a:cubicBezTo>
                  <a:pt x="3932664" y="5616273"/>
                  <a:pt x="3914767" y="5621631"/>
                  <a:pt x="3924699" y="5656420"/>
                </a:cubicBezTo>
                <a:cubicBezTo>
                  <a:pt x="3922559" y="5657197"/>
                  <a:pt x="3920468" y="5658315"/>
                  <a:pt x="3918490" y="5659739"/>
                </a:cubicBezTo>
                <a:cubicBezTo>
                  <a:pt x="3906998" y="5668014"/>
                  <a:pt x="3901738" y="5684633"/>
                  <a:pt x="3906741" y="5696859"/>
                </a:cubicBezTo>
                <a:cubicBezTo>
                  <a:pt x="3917787" y="5751077"/>
                  <a:pt x="3903894" y="5794137"/>
                  <a:pt x="3896975" y="5836200"/>
                </a:cubicBezTo>
                <a:cubicBezTo>
                  <a:pt x="3886327" y="5883020"/>
                  <a:pt x="3866333" y="5844567"/>
                  <a:pt x="3873147" y="5908482"/>
                </a:cubicBezTo>
                <a:cubicBezTo>
                  <a:pt x="3861187" y="5911886"/>
                  <a:pt x="3858506" y="5919033"/>
                  <a:pt x="3859627" y="5932636"/>
                </a:cubicBezTo>
                <a:cubicBezTo>
                  <a:pt x="3853699" y="5955178"/>
                  <a:pt x="3828855" y="5946431"/>
                  <a:pt x="3837289" y="5973195"/>
                </a:cubicBezTo>
                <a:cubicBezTo>
                  <a:pt x="3824885" y="5965382"/>
                  <a:pt x="3819167" y="6014054"/>
                  <a:pt x="3808128" y="5999815"/>
                </a:cubicBezTo>
                <a:cubicBezTo>
                  <a:pt x="3791300" y="6010907"/>
                  <a:pt x="3809561" y="6023761"/>
                  <a:pt x="3794389" y="6035197"/>
                </a:cubicBezTo>
                <a:cubicBezTo>
                  <a:pt x="3786929" y="6050774"/>
                  <a:pt x="3811790" y="6029898"/>
                  <a:pt x="3807321" y="6048196"/>
                </a:cubicBezTo>
                <a:lnTo>
                  <a:pt x="3755396" y="6139024"/>
                </a:lnTo>
                <a:cubicBezTo>
                  <a:pt x="3759254" y="6154301"/>
                  <a:pt x="3752042" y="6163661"/>
                  <a:pt x="3741103" y="6171711"/>
                </a:cubicBezTo>
                <a:cubicBezTo>
                  <a:pt x="3733535" y="6202598"/>
                  <a:pt x="3713075" y="6226925"/>
                  <a:pt x="3697544" y="6259653"/>
                </a:cubicBezTo>
                <a:cubicBezTo>
                  <a:pt x="3694865" y="6299045"/>
                  <a:pt x="3666977" y="6311715"/>
                  <a:pt x="3650470" y="6346715"/>
                </a:cubicBezTo>
                <a:cubicBezTo>
                  <a:pt x="3659289" y="6388489"/>
                  <a:pt x="3612267" y="6361702"/>
                  <a:pt x="3603128" y="6392515"/>
                </a:cubicBezTo>
                <a:cubicBezTo>
                  <a:pt x="3605217" y="6447506"/>
                  <a:pt x="3586565" y="6386444"/>
                  <a:pt x="3566534" y="6464704"/>
                </a:cubicBezTo>
                <a:cubicBezTo>
                  <a:pt x="3568262" y="6469951"/>
                  <a:pt x="3561663" y="6478219"/>
                  <a:pt x="3557558" y="6475940"/>
                </a:cubicBezTo>
                <a:cubicBezTo>
                  <a:pt x="3553344" y="6493136"/>
                  <a:pt x="3470845" y="6573200"/>
                  <a:pt x="3467778" y="6598594"/>
                </a:cubicBezTo>
                <a:cubicBezTo>
                  <a:pt x="3438927" y="6641625"/>
                  <a:pt x="3422129" y="6632408"/>
                  <a:pt x="3406680" y="6665163"/>
                </a:cubicBezTo>
                <a:cubicBezTo>
                  <a:pt x="3378055" y="6699949"/>
                  <a:pt x="3355790" y="6770233"/>
                  <a:pt x="3298660" y="6829172"/>
                </a:cubicBezTo>
                <a:lnTo>
                  <a:pt x="3279359" y="6858000"/>
                </a:lnTo>
                <a:lnTo>
                  <a:pt x="0"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1" name="Google Shape;351;p15"/>
          <p:cNvSpPr txBox="1">
            <a:spLocks noGrp="1"/>
          </p:cNvSpPr>
          <p:nvPr>
            <p:ph type="title"/>
          </p:nvPr>
        </p:nvSpPr>
        <p:spPr>
          <a:xfrm>
            <a:off x="818866" y="609600"/>
            <a:ext cx="4603739" cy="3244702"/>
          </a:xfrm>
          <a:prstGeom prst="rect">
            <a:avLst/>
          </a:prstGeom>
        </p:spPr>
        <p:txBody>
          <a:bodyPr spcFirstLastPara="1" lIns="91425" tIns="45700" rIns="91425" bIns="45700" anchor="t" anchorCtr="0">
            <a:normAutofit/>
          </a:bodyPr>
          <a:lstStyle/>
          <a:p>
            <a:pPr marL="0" lvl="0" indent="0" rtl="0">
              <a:spcBef>
                <a:spcPts val="0"/>
              </a:spcBef>
              <a:spcAft>
                <a:spcPts val="0"/>
              </a:spcAft>
              <a:buClr>
                <a:schemeClr val="dk1"/>
              </a:buClr>
              <a:buSzPts val="2800"/>
              <a:buFont typeface="Arial"/>
              <a:buNone/>
            </a:pPr>
            <a:r>
              <a:rPr lang="en-US"/>
              <a:t>CONTRIBUTION</a:t>
            </a:r>
            <a:br>
              <a:rPr lang="en-US"/>
            </a:br>
            <a:endParaRPr lang="en-US"/>
          </a:p>
        </p:txBody>
      </p:sp>
      <p:sp>
        <p:nvSpPr>
          <p:cNvPr id="372" name="Google Shape;352;p15"/>
          <p:cNvSpPr txBox="1">
            <a:spLocks noGrp="1"/>
          </p:cNvSpPr>
          <p:nvPr>
            <p:ph idx="1"/>
          </p:nvPr>
        </p:nvSpPr>
        <p:spPr>
          <a:xfrm>
            <a:off x="6411433" y="609600"/>
            <a:ext cx="4450050" cy="5644777"/>
          </a:xfrm>
          <a:prstGeom prst="rect">
            <a:avLst/>
          </a:prstGeom>
        </p:spPr>
        <p:txBody>
          <a:bodyPr spcFirstLastPara="1" lIns="91425" tIns="45700" rIns="91425" bIns="45700" anchorCtr="0">
            <a:normAutofit/>
          </a:bodyPr>
          <a:lstStyle/>
          <a:p>
            <a:pPr marL="0" lvl="0" indent="0" rtl="0">
              <a:lnSpc>
                <a:spcPct val="90000"/>
              </a:lnSpc>
              <a:spcBef>
                <a:spcPts val="0"/>
              </a:spcBef>
              <a:spcAft>
                <a:spcPts val="0"/>
              </a:spcAft>
              <a:buClr>
                <a:schemeClr val="dk1"/>
              </a:buClr>
              <a:buSzPts val="2000"/>
              <a:buNone/>
            </a:pPr>
            <a:r>
              <a:rPr lang="en-US"/>
              <a:t>Mahima and Brinda</a:t>
            </a:r>
          </a:p>
          <a:p>
            <a:pPr marL="0" lvl="0" indent="0" rtl="0">
              <a:lnSpc>
                <a:spcPct val="90000"/>
              </a:lnSpc>
              <a:spcBef>
                <a:spcPts val="0"/>
              </a:spcBef>
              <a:spcAft>
                <a:spcPts val="0"/>
              </a:spcAft>
              <a:buClr>
                <a:schemeClr val="dk1"/>
              </a:buClr>
              <a:buSzPts val="2000"/>
              <a:buNone/>
            </a:pPr>
            <a:endParaRPr lang="en-US"/>
          </a:p>
          <a:p>
            <a:pPr marL="285750" lvl="0" indent="-285750" rtl="0">
              <a:lnSpc>
                <a:spcPct val="90000"/>
              </a:lnSpc>
              <a:spcBef>
                <a:spcPts val="0"/>
              </a:spcBef>
              <a:spcAft>
                <a:spcPts val="0"/>
              </a:spcAft>
              <a:buClr>
                <a:schemeClr val="dk1"/>
              </a:buClr>
              <a:buSzPts val="1400"/>
              <a:buFont typeface="Arial"/>
              <a:buChar char="•"/>
            </a:pPr>
            <a:r>
              <a:rPr lang="en-US"/>
              <a:t>Primarily Worked on Data Acquisition from NYC open data. Tried out to different approaches.</a:t>
            </a:r>
          </a:p>
          <a:p>
            <a:pPr marL="285750" lvl="0" indent="-285750" rtl="0">
              <a:lnSpc>
                <a:spcPct val="90000"/>
              </a:lnSpc>
              <a:spcBef>
                <a:spcPts val="1000"/>
              </a:spcBef>
              <a:spcAft>
                <a:spcPts val="0"/>
              </a:spcAft>
              <a:buClr>
                <a:schemeClr val="dk1"/>
              </a:buClr>
              <a:buSzPts val="1400"/>
              <a:buFont typeface="Arial"/>
              <a:buChar char="•"/>
            </a:pPr>
            <a:r>
              <a:rPr lang="en-US"/>
              <a:t>Scraped data using Selenium and NYC API.</a:t>
            </a:r>
          </a:p>
          <a:p>
            <a:pPr marL="285750" lvl="0" indent="-285750" rtl="0">
              <a:lnSpc>
                <a:spcPct val="90000"/>
              </a:lnSpc>
              <a:spcBef>
                <a:spcPts val="1000"/>
              </a:spcBef>
              <a:spcAft>
                <a:spcPts val="0"/>
              </a:spcAft>
              <a:buClr>
                <a:schemeClr val="dk1"/>
              </a:buClr>
              <a:buSzPts val="1400"/>
              <a:buFont typeface="Arial"/>
              <a:buChar char="•"/>
            </a:pPr>
            <a:endParaRPr lang="en-US"/>
          </a:p>
          <a:p>
            <a:pPr marL="0" lvl="0" indent="0" rtl="0">
              <a:lnSpc>
                <a:spcPct val="90000"/>
              </a:lnSpc>
              <a:spcBef>
                <a:spcPts val="0"/>
              </a:spcBef>
              <a:spcAft>
                <a:spcPts val="0"/>
              </a:spcAft>
              <a:buClr>
                <a:schemeClr val="dk1"/>
              </a:buClr>
              <a:buSzPts val="2000"/>
              <a:buNone/>
            </a:pPr>
            <a:r>
              <a:rPr lang="en-US"/>
              <a:t>Kartik and </a:t>
            </a:r>
            <a:r>
              <a:rPr lang="en-US" err="1"/>
              <a:t>Jerin</a:t>
            </a:r>
            <a:endParaRPr lang="en-US"/>
          </a:p>
          <a:p>
            <a:pPr marL="0" lvl="0" indent="0" rtl="0">
              <a:lnSpc>
                <a:spcPct val="90000"/>
              </a:lnSpc>
              <a:spcBef>
                <a:spcPts val="0"/>
              </a:spcBef>
              <a:spcAft>
                <a:spcPts val="0"/>
              </a:spcAft>
              <a:buClr>
                <a:schemeClr val="dk1"/>
              </a:buClr>
              <a:buSzPts val="2000"/>
              <a:buNone/>
            </a:pPr>
            <a:endParaRPr lang="en-US"/>
          </a:p>
          <a:p>
            <a:pPr marL="285750" lvl="0" indent="-285750" rtl="0">
              <a:lnSpc>
                <a:spcPct val="90000"/>
              </a:lnSpc>
              <a:spcBef>
                <a:spcPts val="0"/>
              </a:spcBef>
              <a:spcAft>
                <a:spcPts val="0"/>
              </a:spcAft>
              <a:buClr>
                <a:schemeClr val="dk1"/>
              </a:buClr>
              <a:buSzPts val="1400"/>
              <a:buFont typeface="Arial"/>
              <a:buChar char="•"/>
            </a:pPr>
            <a:r>
              <a:rPr lang="en-US"/>
              <a:t>Primarily Worked on pre-processing the crash data obtained from FL and VA.</a:t>
            </a:r>
          </a:p>
          <a:p>
            <a:pPr marL="285750" lvl="0" indent="-285750" rtl="0">
              <a:lnSpc>
                <a:spcPct val="90000"/>
              </a:lnSpc>
              <a:spcBef>
                <a:spcPts val="1000"/>
              </a:spcBef>
              <a:spcAft>
                <a:spcPts val="0"/>
              </a:spcAft>
              <a:buClr>
                <a:schemeClr val="dk1"/>
              </a:buClr>
              <a:buSzPts val="1400"/>
              <a:buFont typeface="Arial"/>
              <a:buChar char="•"/>
            </a:pPr>
            <a:r>
              <a:rPr lang="en-US"/>
              <a:t>Made necessary processing with the weather data to combine them based on the latitude, longitude and datetime attribute</a:t>
            </a:r>
          </a:p>
          <a:p>
            <a:pPr marL="0" lvl="0" indent="0" rtl="0">
              <a:lnSpc>
                <a:spcPct val="90000"/>
              </a:lnSpc>
              <a:spcBef>
                <a:spcPts val="1000"/>
              </a:spcBef>
              <a:spcAft>
                <a:spcPts val="0"/>
              </a:spcAft>
              <a:buClr>
                <a:schemeClr val="dk1"/>
              </a:buClr>
              <a:buSzPts val="1400"/>
              <a:buNone/>
            </a:pPr>
            <a:endParaRPr lang="en-US"/>
          </a:p>
          <a:p>
            <a:pPr marL="0" lvl="0" indent="0" rtl="0">
              <a:lnSpc>
                <a:spcPct val="90000"/>
              </a:lnSpc>
              <a:spcBef>
                <a:spcPts val="0"/>
              </a:spcBef>
              <a:spcAft>
                <a:spcPts val="0"/>
              </a:spcAft>
              <a:buClr>
                <a:schemeClr val="dk1"/>
              </a:buClr>
              <a:buSzPts val="2000"/>
              <a:buNone/>
            </a:pPr>
            <a:endParaRPr/>
          </a:p>
        </p:txBody>
      </p:sp>
      <p:sp>
        <p:nvSpPr>
          <p:cNvPr id="358" name="Google Shape;358;p15"/>
          <p:cNvSpPr txBox="1">
            <a:spLocks noGrp="1"/>
          </p:cNvSpPr>
          <p:nvPr>
            <p:ph type="sldNum" sz="quarter" idx="12"/>
          </p:nvPr>
        </p:nvSpPr>
        <p:spPr>
          <a:xfrm>
            <a:off x="11558016" y="3136392"/>
            <a:ext cx="545911" cy="580029"/>
          </a:xfrm>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14</a:t>
            </a:fld>
            <a:endParaRPr lang="en-US"/>
          </a:p>
        </p:txBody>
      </p:sp>
      <p:sp>
        <p:nvSpPr>
          <p:cNvPr id="4" name="TextBox 3">
            <a:extLst>
              <a:ext uri="{FF2B5EF4-FFF2-40B4-BE49-F238E27FC236}">
                <a16:creationId xmlns:a16="http://schemas.microsoft.com/office/drawing/2014/main" id="{F2A49B15-3652-7B29-B632-8AA2B08BD069}"/>
              </a:ext>
            </a:extLst>
          </p:cNvPr>
          <p:cNvSpPr txBox="1"/>
          <p:nvPr/>
        </p:nvSpPr>
        <p:spPr>
          <a:xfrm>
            <a:off x="468321" y="1657350"/>
            <a:ext cx="4217979" cy="2862322"/>
          </a:xfrm>
          <a:prstGeom prst="rect">
            <a:avLst/>
          </a:prstGeom>
          <a:noFill/>
        </p:spPr>
        <p:txBody>
          <a:bodyPr wrap="square" rtlCol="0">
            <a:spAutoFit/>
          </a:bodyPr>
          <a:lstStyle/>
          <a:p>
            <a:r>
              <a:rPr lang="en-US" dirty="0"/>
              <a:t>We were all involved in all stages of the project. It was complete teamwork involving constant communication and sharing of ideas. Our primary goal was to learn different ways for data acquisition and  by trying different libraries like – Selenium, Request-HTML (although, we did not use if for the final project), </a:t>
            </a:r>
            <a:r>
              <a:rPr lang="en-US" dirty="0" err="1"/>
              <a:t>geopy</a:t>
            </a:r>
            <a:r>
              <a:rPr lang="en-US" dirty="0"/>
              <a:t>, requests, beautiful soup etc., we did manage to achieve a good amount of knowledge.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6C8586D2-469F-400A-AEA2-B4413CA5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9"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883E25-6335-4DAF-A7CE-E4C57BBDA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8158" cy="4831308"/>
          </a:xfrm>
          <a:custGeom>
            <a:avLst/>
            <a:gdLst>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2000 w 12217206"/>
              <a:gd name="connsiteY4" fmla="*/ 2864054 h 4977304"/>
              <a:gd name="connsiteX5" fmla="*/ 12192000 w 12217206"/>
              <a:gd name="connsiteY5" fmla="*/ 3315068 h 4977304"/>
              <a:gd name="connsiteX6" fmla="*/ 12198158 w 12217206"/>
              <a:gd name="connsiteY6" fmla="*/ 3664565 h 4977304"/>
              <a:gd name="connsiteX7" fmla="*/ 12132764 w 12217206"/>
              <a:gd name="connsiteY7" fmla="*/ 3748492 h 4977304"/>
              <a:gd name="connsiteX8" fmla="*/ 12053056 w 12217206"/>
              <a:gd name="connsiteY8" fmla="*/ 3749753 h 4977304"/>
              <a:gd name="connsiteX9" fmla="*/ 11938513 w 12217206"/>
              <a:gd name="connsiteY9" fmla="*/ 3754367 h 4977304"/>
              <a:gd name="connsiteX10" fmla="*/ 11853342 w 12217206"/>
              <a:gd name="connsiteY10" fmla="*/ 3782688 h 4977304"/>
              <a:gd name="connsiteX11" fmla="*/ 11704569 w 12217206"/>
              <a:gd name="connsiteY11" fmla="*/ 3839336 h 4977304"/>
              <a:gd name="connsiteX12" fmla="*/ 11577641 w 12217206"/>
              <a:gd name="connsiteY12" fmla="*/ 3885996 h 4977304"/>
              <a:gd name="connsiteX13" fmla="*/ 11508791 w 12217206"/>
              <a:gd name="connsiteY13" fmla="*/ 3969283 h 4977304"/>
              <a:gd name="connsiteX14" fmla="*/ 11388373 w 12217206"/>
              <a:gd name="connsiteY14" fmla="*/ 4027440 h 4977304"/>
              <a:gd name="connsiteX15" fmla="*/ 11276406 w 12217206"/>
              <a:gd name="connsiteY15" fmla="*/ 4056099 h 4977304"/>
              <a:gd name="connsiteX16" fmla="*/ 11190251 w 12217206"/>
              <a:gd name="connsiteY16" fmla="*/ 4073272 h 4977304"/>
              <a:gd name="connsiteX17" fmla="*/ 11139995 w 12217206"/>
              <a:gd name="connsiteY17" fmla="*/ 4081811 h 4977304"/>
              <a:gd name="connsiteX18" fmla="*/ 11040727 w 12217206"/>
              <a:gd name="connsiteY18" fmla="*/ 4081109 h 4977304"/>
              <a:gd name="connsiteX19" fmla="*/ 10969005 w 12217206"/>
              <a:gd name="connsiteY19" fmla="*/ 4091154 h 4977304"/>
              <a:gd name="connsiteX20" fmla="*/ 10899772 w 12217206"/>
              <a:gd name="connsiteY20" fmla="*/ 4122857 h 4977304"/>
              <a:gd name="connsiteX21" fmla="*/ 10838983 w 12217206"/>
              <a:gd name="connsiteY21" fmla="*/ 4155791 h 4977304"/>
              <a:gd name="connsiteX22" fmla="*/ 10769520 w 12217206"/>
              <a:gd name="connsiteY22" fmla="*/ 4198574 h 4977304"/>
              <a:gd name="connsiteX23" fmla="*/ 10570843 w 12217206"/>
              <a:gd name="connsiteY23" fmla="*/ 4255424 h 4977304"/>
              <a:gd name="connsiteX24" fmla="*/ 10512263 w 12217206"/>
              <a:gd name="connsiteY24" fmla="*/ 4291698 h 4977304"/>
              <a:gd name="connsiteX25" fmla="*/ 10439016 w 12217206"/>
              <a:gd name="connsiteY25" fmla="*/ 4293933 h 4977304"/>
              <a:gd name="connsiteX26" fmla="*/ 10376941 w 12217206"/>
              <a:gd name="connsiteY26" fmla="*/ 4298111 h 4977304"/>
              <a:gd name="connsiteX27" fmla="*/ 10329960 w 12217206"/>
              <a:gd name="connsiteY27" fmla="*/ 4298774 h 4977304"/>
              <a:gd name="connsiteX28" fmla="*/ 10254256 w 12217206"/>
              <a:gd name="connsiteY28" fmla="*/ 4309364 h 4977304"/>
              <a:gd name="connsiteX29" fmla="*/ 10119745 w 12217206"/>
              <a:gd name="connsiteY29" fmla="*/ 4321869 h 4977304"/>
              <a:gd name="connsiteX30" fmla="*/ 10075444 w 12217206"/>
              <a:gd name="connsiteY30" fmla="*/ 4324144 h 4977304"/>
              <a:gd name="connsiteX31" fmla="*/ 10032543 w 12217206"/>
              <a:gd name="connsiteY31" fmla="*/ 4322337 h 4977304"/>
              <a:gd name="connsiteX32" fmla="*/ 9953375 w 12217206"/>
              <a:gd name="connsiteY32" fmla="*/ 4339186 h 4977304"/>
              <a:gd name="connsiteX33" fmla="*/ 9841223 w 12217206"/>
              <a:gd name="connsiteY33" fmla="*/ 4346536 h 4977304"/>
              <a:gd name="connsiteX34" fmla="*/ 9721820 w 12217206"/>
              <a:gd name="connsiteY34" fmla="*/ 4368481 h 4977304"/>
              <a:gd name="connsiteX35" fmla="*/ 9578114 w 12217206"/>
              <a:gd name="connsiteY35" fmla="*/ 4380883 h 4977304"/>
              <a:gd name="connsiteX36" fmla="*/ 9336820 w 12217206"/>
              <a:gd name="connsiteY36" fmla="*/ 4430514 h 4977304"/>
              <a:gd name="connsiteX37" fmla="*/ 9272837 w 12217206"/>
              <a:gd name="connsiteY37" fmla="*/ 4491645 h 4977304"/>
              <a:gd name="connsiteX38" fmla="*/ 9188677 w 12217206"/>
              <a:gd name="connsiteY38" fmla="*/ 4497828 h 4977304"/>
              <a:gd name="connsiteX39" fmla="*/ 9183116 w 12217206"/>
              <a:gd name="connsiteY39" fmla="*/ 4507862 h 4977304"/>
              <a:gd name="connsiteX40" fmla="*/ 9145128 w 12217206"/>
              <a:gd name="connsiteY40" fmla="*/ 4520027 h 4977304"/>
              <a:gd name="connsiteX41" fmla="*/ 9144106 w 12217206"/>
              <a:gd name="connsiteY41" fmla="*/ 4518870 h 4977304"/>
              <a:gd name="connsiteX42" fmla="*/ 9131223 w 12217206"/>
              <a:gd name="connsiteY42" fmla="*/ 4516515 h 4977304"/>
              <a:gd name="connsiteX43" fmla="*/ 9107733 w 12217206"/>
              <a:gd name="connsiteY43" fmla="*/ 4515031 h 4977304"/>
              <a:gd name="connsiteX44" fmla="*/ 9047414 w 12217206"/>
              <a:gd name="connsiteY44" fmla="*/ 4506003 h 4977304"/>
              <a:gd name="connsiteX45" fmla="*/ 8999479 w 12217206"/>
              <a:gd name="connsiteY45" fmla="*/ 4509570 h 4977304"/>
              <a:gd name="connsiteX46" fmla="*/ 8999194 w 12217206"/>
              <a:gd name="connsiteY46" fmla="*/ 4509309 h 4977304"/>
              <a:gd name="connsiteX47" fmla="*/ 8990231 w 12217206"/>
              <a:gd name="connsiteY47" fmla="*/ 4510625 h 4977304"/>
              <a:gd name="connsiteX48" fmla="*/ 8984397 w 12217206"/>
              <a:gd name="connsiteY48" fmla="*/ 4512863 h 4977304"/>
              <a:gd name="connsiteX49" fmla="*/ 8968351 w 12217206"/>
              <a:gd name="connsiteY49" fmla="*/ 4516366 h 4977304"/>
              <a:gd name="connsiteX50" fmla="*/ 8962029 w 12217206"/>
              <a:gd name="connsiteY50" fmla="*/ 4515606 h 4977304"/>
              <a:gd name="connsiteX51" fmla="*/ 8957069 w 12217206"/>
              <a:gd name="connsiteY51" fmla="*/ 4513190 h 4977304"/>
              <a:gd name="connsiteX52" fmla="*/ 8889695 w 12217206"/>
              <a:gd name="connsiteY52" fmla="*/ 4533539 h 4977304"/>
              <a:gd name="connsiteX53" fmla="*/ 8746606 w 12217206"/>
              <a:gd name="connsiteY53" fmla="*/ 4530613 h 4977304"/>
              <a:gd name="connsiteX54" fmla="*/ 8702038 w 12217206"/>
              <a:gd name="connsiteY54" fmla="*/ 4532895 h 4977304"/>
              <a:gd name="connsiteX55" fmla="*/ 8590337 w 12217206"/>
              <a:gd name="connsiteY55" fmla="*/ 4542204 h 4977304"/>
              <a:gd name="connsiteX56" fmla="*/ 8519543 w 12217206"/>
              <a:gd name="connsiteY56" fmla="*/ 4526086 h 4977304"/>
              <a:gd name="connsiteX57" fmla="*/ 8505306 w 12217206"/>
              <a:gd name="connsiteY57" fmla="*/ 4532509 h 4977304"/>
              <a:gd name="connsiteX58" fmla="*/ 8500493 w 12217206"/>
              <a:gd name="connsiteY58" fmla="*/ 4535768 h 4977304"/>
              <a:gd name="connsiteX59" fmla="*/ 8492299 w 12217206"/>
              <a:gd name="connsiteY59" fmla="*/ 4538742 h 4977304"/>
              <a:gd name="connsiteX60" fmla="*/ 8491926 w 12217206"/>
              <a:gd name="connsiteY60" fmla="*/ 4538547 h 4977304"/>
              <a:gd name="connsiteX61" fmla="*/ 8484586 w 12217206"/>
              <a:gd name="connsiteY61" fmla="*/ 4541860 h 4977304"/>
              <a:gd name="connsiteX62" fmla="*/ 8361601 w 12217206"/>
              <a:gd name="connsiteY62" fmla="*/ 4557109 h 4977304"/>
              <a:gd name="connsiteX63" fmla="*/ 8348227 w 12217206"/>
              <a:gd name="connsiteY63" fmla="*/ 4557320 h 4977304"/>
              <a:gd name="connsiteX64" fmla="*/ 8346801 w 12217206"/>
              <a:gd name="connsiteY64" fmla="*/ 4556408 h 4977304"/>
              <a:gd name="connsiteX65" fmla="*/ 8308886 w 12217206"/>
              <a:gd name="connsiteY65" fmla="*/ 4575677 h 4977304"/>
              <a:gd name="connsiteX66" fmla="*/ 8289640 w 12217206"/>
              <a:gd name="connsiteY66" fmla="*/ 4590767 h 4977304"/>
              <a:gd name="connsiteX67" fmla="*/ 8278750 w 12217206"/>
              <a:gd name="connsiteY67" fmla="*/ 4597091 h 4977304"/>
              <a:gd name="connsiteX68" fmla="*/ 8277624 w 12217206"/>
              <a:gd name="connsiteY68" fmla="*/ 4601916 h 4977304"/>
              <a:gd name="connsiteX69" fmla="*/ 8260561 w 12217206"/>
              <a:gd name="connsiteY69" fmla="*/ 4609708 h 4977304"/>
              <a:gd name="connsiteX70" fmla="*/ 8257864 w 12217206"/>
              <a:gd name="connsiteY70" fmla="*/ 4609458 h 4977304"/>
              <a:gd name="connsiteX71" fmla="*/ 8246529 w 12217206"/>
              <a:gd name="connsiteY71" fmla="*/ 4620148 h 4977304"/>
              <a:gd name="connsiteX72" fmla="*/ 8240334 w 12217206"/>
              <a:gd name="connsiteY72" fmla="*/ 4634257 h 4977304"/>
              <a:gd name="connsiteX73" fmla="*/ 8084875 w 12217206"/>
              <a:gd name="connsiteY73" fmla="*/ 4684387 h 4977304"/>
              <a:gd name="connsiteX74" fmla="*/ 7900134 w 12217206"/>
              <a:gd name="connsiteY74" fmla="*/ 4729969 h 4977304"/>
              <a:gd name="connsiteX75" fmla="*/ 7713595 w 12217206"/>
              <a:gd name="connsiteY75" fmla="*/ 4757895 h 4977304"/>
              <a:gd name="connsiteX76" fmla="*/ 7609267 w 12217206"/>
              <a:gd name="connsiteY76" fmla="*/ 4754126 h 4977304"/>
              <a:gd name="connsiteX77" fmla="*/ 7522521 w 12217206"/>
              <a:gd name="connsiteY77" fmla="*/ 4760455 h 4977304"/>
              <a:gd name="connsiteX78" fmla="*/ 7514554 w 12217206"/>
              <a:gd name="connsiteY78" fmla="*/ 4763228 h 4977304"/>
              <a:gd name="connsiteX79" fmla="*/ 7502403 w 12217206"/>
              <a:gd name="connsiteY79" fmla="*/ 4764677 h 4977304"/>
              <a:gd name="connsiteX80" fmla="*/ 7502032 w 12217206"/>
              <a:gd name="connsiteY80" fmla="*/ 4764322 h 4977304"/>
              <a:gd name="connsiteX81" fmla="*/ 7490794 w 12217206"/>
              <a:gd name="connsiteY81" fmla="*/ 4766442 h 4977304"/>
              <a:gd name="connsiteX82" fmla="*/ 7400450 w 12217206"/>
              <a:gd name="connsiteY82" fmla="*/ 4757640 h 4977304"/>
              <a:gd name="connsiteX83" fmla="*/ 7307302 w 12217206"/>
              <a:gd name="connsiteY83" fmla="*/ 4747220 h 4977304"/>
              <a:gd name="connsiteX84" fmla="*/ 7305976 w 12217206"/>
              <a:gd name="connsiteY84" fmla="*/ 4745654 h 4977304"/>
              <a:gd name="connsiteX85" fmla="*/ 7213744 w 12217206"/>
              <a:gd name="connsiteY85" fmla="*/ 4773074 h 4977304"/>
              <a:gd name="connsiteX86" fmla="*/ 7196298 w 12217206"/>
              <a:gd name="connsiteY86" fmla="*/ 4778016 h 4977304"/>
              <a:gd name="connsiteX87" fmla="*/ 7192202 w 12217206"/>
              <a:gd name="connsiteY87" fmla="*/ 4783834 h 4977304"/>
              <a:gd name="connsiteX88" fmla="*/ 7166024 w 12217206"/>
              <a:gd name="connsiteY88" fmla="*/ 4788882 h 4977304"/>
              <a:gd name="connsiteX89" fmla="*/ 7092253 w 12217206"/>
              <a:gd name="connsiteY89" fmla="*/ 4802161 h 4977304"/>
              <a:gd name="connsiteX90" fmla="*/ 7013814 w 12217206"/>
              <a:gd name="connsiteY90" fmla="*/ 4801755 h 4977304"/>
              <a:gd name="connsiteX91" fmla="*/ 6899540 w 12217206"/>
              <a:gd name="connsiteY91" fmla="*/ 4833798 h 4977304"/>
              <a:gd name="connsiteX92" fmla="*/ 6703746 w 12217206"/>
              <a:gd name="connsiteY92" fmla="*/ 4864157 h 4977304"/>
              <a:gd name="connsiteX93" fmla="*/ 6545085 w 12217206"/>
              <a:gd name="connsiteY93" fmla="*/ 4895408 h 4977304"/>
              <a:gd name="connsiteX94" fmla="*/ 6313345 w 12217206"/>
              <a:gd name="connsiteY94" fmla="*/ 4946232 h 4977304"/>
              <a:gd name="connsiteX95" fmla="*/ 6164558 w 12217206"/>
              <a:gd name="connsiteY95" fmla="*/ 4948498 h 4977304"/>
              <a:gd name="connsiteX96" fmla="*/ 6069796 w 12217206"/>
              <a:gd name="connsiteY96" fmla="*/ 4970720 h 4977304"/>
              <a:gd name="connsiteX97" fmla="*/ 6064481 w 12217206"/>
              <a:gd name="connsiteY97" fmla="*/ 4969051 h 4977304"/>
              <a:gd name="connsiteX98" fmla="*/ 6044602 w 12217206"/>
              <a:gd name="connsiteY98" fmla="*/ 4969792 h 4977304"/>
              <a:gd name="connsiteX99" fmla="*/ 6037252 w 12217206"/>
              <a:gd name="connsiteY99" fmla="*/ 4960726 h 4977304"/>
              <a:gd name="connsiteX100" fmla="*/ 6006081 w 12217206"/>
              <a:gd name="connsiteY100" fmla="*/ 4955195 h 4977304"/>
              <a:gd name="connsiteX101" fmla="*/ 5920065 w 12217206"/>
              <a:gd name="connsiteY101" fmla="*/ 4944866 h 4977304"/>
              <a:gd name="connsiteX102" fmla="*/ 5755077 w 12217206"/>
              <a:gd name="connsiteY102" fmla="*/ 4976193 h 4977304"/>
              <a:gd name="connsiteX103" fmla="*/ 5623207 w 12217206"/>
              <a:gd name="connsiteY103" fmla="*/ 4977304 h 4977304"/>
              <a:gd name="connsiteX104" fmla="*/ 5467256 w 12217206"/>
              <a:gd name="connsiteY104" fmla="*/ 4962079 h 4977304"/>
              <a:gd name="connsiteX105" fmla="*/ 5429137 w 12217206"/>
              <a:gd name="connsiteY105" fmla="*/ 4949858 h 4977304"/>
              <a:gd name="connsiteX106" fmla="*/ 5378078 w 12217206"/>
              <a:gd name="connsiteY106" fmla="*/ 4930634 h 4977304"/>
              <a:gd name="connsiteX107" fmla="*/ 5258253 w 12217206"/>
              <a:gd name="connsiteY107" fmla="*/ 4908461 h 4977304"/>
              <a:gd name="connsiteX108" fmla="*/ 5219477 w 12217206"/>
              <a:gd name="connsiteY108" fmla="*/ 4896381 h 4977304"/>
              <a:gd name="connsiteX109" fmla="*/ 5171208 w 12217206"/>
              <a:gd name="connsiteY109" fmla="*/ 4893134 h 4977304"/>
              <a:gd name="connsiteX110" fmla="*/ 5153115 w 12217206"/>
              <a:gd name="connsiteY110" fmla="*/ 4885290 h 4977304"/>
              <a:gd name="connsiteX111" fmla="*/ 5139168 w 12217206"/>
              <a:gd name="connsiteY111" fmla="*/ 4881597 h 4977304"/>
              <a:gd name="connsiteX112" fmla="*/ 5136167 w 12217206"/>
              <a:gd name="connsiteY112" fmla="*/ 4879315 h 4977304"/>
              <a:gd name="connsiteX113" fmla="*/ 5118243 w 12217206"/>
              <a:gd name="connsiteY113" fmla="*/ 4867529 h 4977304"/>
              <a:gd name="connsiteX114" fmla="*/ 5062411 w 12217206"/>
              <a:gd name="connsiteY114" fmla="*/ 4874665 h 4977304"/>
              <a:gd name="connsiteX115" fmla="*/ 5008170 w 12217206"/>
              <a:gd name="connsiteY115" fmla="*/ 4856876 h 4977304"/>
              <a:gd name="connsiteX116" fmla="*/ 4837210 w 12217206"/>
              <a:gd name="connsiteY116" fmla="*/ 4830794 h 4977304"/>
              <a:gd name="connsiteX117" fmla="*/ 4759270 w 12217206"/>
              <a:gd name="connsiteY117" fmla="*/ 4800638 h 4977304"/>
              <a:gd name="connsiteX118" fmla="*/ 4720035 w 12217206"/>
              <a:gd name="connsiteY118" fmla="*/ 4790848 h 4977304"/>
              <a:gd name="connsiteX119" fmla="*/ 4718027 w 12217206"/>
              <a:gd name="connsiteY119" fmla="*/ 4790035 h 4977304"/>
              <a:gd name="connsiteX120" fmla="*/ 4718961 w 12217206"/>
              <a:gd name="connsiteY120" fmla="*/ 4789806 h 4977304"/>
              <a:gd name="connsiteX121" fmla="*/ 4714055 w 12217206"/>
              <a:gd name="connsiteY121" fmla="*/ 4788426 h 4977304"/>
              <a:gd name="connsiteX122" fmla="*/ 4718027 w 12217206"/>
              <a:gd name="connsiteY122" fmla="*/ 4790035 h 4977304"/>
              <a:gd name="connsiteX123" fmla="*/ 4712381 w 12217206"/>
              <a:gd name="connsiteY123" fmla="*/ 4791420 h 4977304"/>
              <a:gd name="connsiteX124" fmla="*/ 4512801 w 12217206"/>
              <a:gd name="connsiteY124" fmla="*/ 4780666 h 4977304"/>
              <a:gd name="connsiteX125" fmla="*/ 4425588 w 12217206"/>
              <a:gd name="connsiteY125" fmla="*/ 4769100 h 4977304"/>
              <a:gd name="connsiteX126" fmla="*/ 4314086 w 12217206"/>
              <a:gd name="connsiteY126" fmla="*/ 4774822 h 4977304"/>
              <a:gd name="connsiteX127" fmla="*/ 4312230 w 12217206"/>
              <a:gd name="connsiteY127" fmla="*/ 4773365 h 4977304"/>
              <a:gd name="connsiteX128" fmla="*/ 4292278 w 12217206"/>
              <a:gd name="connsiteY128" fmla="*/ 4771325 h 4977304"/>
              <a:gd name="connsiteX129" fmla="*/ 4287201 w 12217206"/>
              <a:gd name="connsiteY129" fmla="*/ 4774493 h 4977304"/>
              <a:gd name="connsiteX130" fmla="*/ 4273289 w 12217206"/>
              <a:gd name="connsiteY130" fmla="*/ 4774225 h 4977304"/>
              <a:gd name="connsiteX131" fmla="*/ 4245283 w 12217206"/>
              <a:gd name="connsiteY131" fmla="*/ 4776749 h 4977304"/>
              <a:gd name="connsiteX132" fmla="*/ 4199245 w 12217206"/>
              <a:gd name="connsiteY132" fmla="*/ 4773714 h 4977304"/>
              <a:gd name="connsiteX133" fmla="*/ 4198941 w 12217206"/>
              <a:gd name="connsiteY133" fmla="*/ 4772347 h 4977304"/>
              <a:gd name="connsiteX134" fmla="*/ 4188453 w 12217206"/>
              <a:gd name="connsiteY134" fmla="*/ 4766228 h 4977304"/>
              <a:gd name="connsiteX135" fmla="*/ 4139982 w 12217206"/>
              <a:gd name="connsiteY135" fmla="*/ 4748999 h 4977304"/>
              <a:gd name="connsiteX136" fmla="*/ 4080374 w 12217206"/>
              <a:gd name="connsiteY136" fmla="*/ 4720184 h 4977304"/>
              <a:gd name="connsiteX137" fmla="*/ 4071828 w 12217206"/>
              <a:gd name="connsiteY137" fmla="*/ 4719278 h 4977304"/>
              <a:gd name="connsiteX138" fmla="*/ 4071710 w 12217206"/>
              <a:gd name="connsiteY138" fmla="*/ 4718953 h 4977304"/>
              <a:gd name="connsiteX139" fmla="*/ 4056247 w 12217206"/>
              <a:gd name="connsiteY139" fmla="*/ 4717622 h 4977304"/>
              <a:gd name="connsiteX140" fmla="*/ 4039668 w 12217206"/>
              <a:gd name="connsiteY140" fmla="*/ 4715861 h 4977304"/>
              <a:gd name="connsiteX141" fmla="*/ 4034303 w 12217206"/>
              <a:gd name="connsiteY141" fmla="*/ 4713218 h 4977304"/>
              <a:gd name="connsiteX142" fmla="*/ 4032672 w 12217206"/>
              <a:gd name="connsiteY142" fmla="*/ 4709236 h 4977304"/>
              <a:gd name="connsiteX143" fmla="*/ 4031088 w 12217206"/>
              <a:gd name="connsiteY143" fmla="*/ 4709491 h 4977304"/>
              <a:gd name="connsiteX144" fmla="*/ 4001867 w 12217206"/>
              <a:gd name="connsiteY144" fmla="*/ 4695842 h 4977304"/>
              <a:gd name="connsiteX145" fmla="*/ 3934220 w 12217206"/>
              <a:gd name="connsiteY145" fmla="*/ 4676884 h 4977304"/>
              <a:gd name="connsiteX146" fmla="*/ 3894676 w 12217206"/>
              <a:gd name="connsiteY146" fmla="*/ 4670743 h 4977304"/>
              <a:gd name="connsiteX147" fmla="*/ 3787232 w 12217206"/>
              <a:gd name="connsiteY147" fmla="*/ 4648764 h 4977304"/>
              <a:gd name="connsiteX148" fmla="*/ 3680057 w 12217206"/>
              <a:gd name="connsiteY148" fmla="*/ 4622784 h 4977304"/>
              <a:gd name="connsiteX149" fmla="*/ 3607627 w 12217206"/>
              <a:gd name="connsiteY149" fmla="*/ 4587738 h 4977304"/>
              <a:gd name="connsiteX150" fmla="*/ 3601451 w 12217206"/>
              <a:gd name="connsiteY150" fmla="*/ 4589218 h 4977304"/>
              <a:gd name="connsiteX151" fmla="*/ 3592338 w 12217206"/>
              <a:gd name="connsiteY151" fmla="*/ 4589396 h 4977304"/>
              <a:gd name="connsiteX152" fmla="*/ 3592104 w 12217206"/>
              <a:gd name="connsiteY152" fmla="*/ 4589103 h 4977304"/>
              <a:gd name="connsiteX153" fmla="*/ 3583586 w 12217206"/>
              <a:gd name="connsiteY153" fmla="*/ 4589853 h 4977304"/>
              <a:gd name="connsiteX154" fmla="*/ 3533777 w 12217206"/>
              <a:gd name="connsiteY154" fmla="*/ 4579320 h 4977304"/>
              <a:gd name="connsiteX155" fmla="*/ 3470906 w 12217206"/>
              <a:gd name="connsiteY155" fmla="*/ 4575344 h 4977304"/>
              <a:gd name="connsiteX156" fmla="*/ 3398460 w 12217206"/>
              <a:gd name="connsiteY156" fmla="*/ 4562260 h 4977304"/>
              <a:gd name="connsiteX157" fmla="*/ 3361644 w 12217206"/>
              <a:gd name="connsiteY157" fmla="*/ 4580670 h 4977304"/>
              <a:gd name="connsiteX158" fmla="*/ 3341795 w 12217206"/>
              <a:gd name="connsiteY158" fmla="*/ 4582496 h 4977304"/>
              <a:gd name="connsiteX159" fmla="*/ 3339469 w 12217206"/>
              <a:gd name="connsiteY159" fmla="*/ 4581438 h 4977304"/>
              <a:gd name="connsiteX160" fmla="*/ 3260180 w 12217206"/>
              <a:gd name="connsiteY160" fmla="*/ 4587820 h 4977304"/>
              <a:gd name="connsiteX161" fmla="*/ 3140460 w 12217206"/>
              <a:gd name="connsiteY161" fmla="*/ 4596263 h 4977304"/>
              <a:gd name="connsiteX162" fmla="*/ 3028270 w 12217206"/>
              <a:gd name="connsiteY162" fmla="*/ 4599134 h 4977304"/>
              <a:gd name="connsiteX163" fmla="*/ 2779714 w 12217206"/>
              <a:gd name="connsiteY163" fmla="*/ 4622831 h 4977304"/>
              <a:gd name="connsiteX164" fmla="*/ 2649525 w 12217206"/>
              <a:gd name="connsiteY164" fmla="*/ 4658086 h 4977304"/>
              <a:gd name="connsiteX165" fmla="*/ 2566315 w 12217206"/>
              <a:gd name="connsiteY165" fmla="*/ 4605776 h 4977304"/>
              <a:gd name="connsiteX166" fmla="*/ 2441626 w 12217206"/>
              <a:gd name="connsiteY166" fmla="*/ 4620872 h 4977304"/>
              <a:gd name="connsiteX167" fmla="*/ 2313568 w 12217206"/>
              <a:gd name="connsiteY167" fmla="*/ 4630067 h 4977304"/>
              <a:gd name="connsiteX168" fmla="*/ 2207105 w 12217206"/>
              <a:gd name="connsiteY168" fmla="*/ 4624384 h 4977304"/>
              <a:gd name="connsiteX169" fmla="*/ 2093268 w 12217206"/>
              <a:gd name="connsiteY169" fmla="*/ 4606236 h 4977304"/>
              <a:gd name="connsiteX170" fmla="*/ 1996024 w 12217206"/>
              <a:gd name="connsiteY170" fmla="*/ 4597526 h 4977304"/>
              <a:gd name="connsiteX171" fmla="*/ 1926886 w 12217206"/>
              <a:gd name="connsiteY171" fmla="*/ 4621358 h 4977304"/>
              <a:gd name="connsiteX172" fmla="*/ 1920368 w 12217206"/>
              <a:gd name="connsiteY172" fmla="*/ 4616112 h 4977304"/>
              <a:gd name="connsiteX173" fmla="*/ 1871831 w 12217206"/>
              <a:gd name="connsiteY173" fmla="*/ 4617844 h 4977304"/>
              <a:gd name="connsiteX174" fmla="*/ 1785463 w 12217206"/>
              <a:gd name="connsiteY174" fmla="*/ 4647841 h 4977304"/>
              <a:gd name="connsiteX175" fmla="*/ 1737045 w 12217206"/>
              <a:gd name="connsiteY175" fmla="*/ 4642356 h 4977304"/>
              <a:gd name="connsiteX176" fmla="*/ 1673954 w 12217206"/>
              <a:gd name="connsiteY176" fmla="*/ 4624601 h 4977304"/>
              <a:gd name="connsiteX177" fmla="*/ 1602834 w 12217206"/>
              <a:gd name="connsiteY177" fmla="*/ 4640924 h 4977304"/>
              <a:gd name="connsiteX178" fmla="*/ 1490351 w 12217206"/>
              <a:gd name="connsiteY178" fmla="*/ 4613132 h 4977304"/>
              <a:gd name="connsiteX179" fmla="*/ 1149212 w 12217206"/>
              <a:gd name="connsiteY179" fmla="*/ 4564210 h 4977304"/>
              <a:gd name="connsiteX180" fmla="*/ 938574 w 12217206"/>
              <a:gd name="connsiteY180" fmla="*/ 4566821 h 4977304"/>
              <a:gd name="connsiteX181" fmla="*/ 857697 w 12217206"/>
              <a:gd name="connsiteY181" fmla="*/ 4525391 h 4977304"/>
              <a:gd name="connsiteX182" fmla="*/ 836981 w 12217206"/>
              <a:gd name="connsiteY182" fmla="*/ 4526708 h 4977304"/>
              <a:gd name="connsiteX183" fmla="*/ 816264 w 12217206"/>
              <a:gd name="connsiteY183" fmla="*/ 4524575 h 4977304"/>
              <a:gd name="connsiteX184" fmla="*/ 810965 w 12217206"/>
              <a:gd name="connsiteY184" fmla="*/ 4527718 h 4977304"/>
              <a:gd name="connsiteX185" fmla="*/ 796509 w 12217206"/>
              <a:gd name="connsiteY185" fmla="*/ 4527387 h 4977304"/>
              <a:gd name="connsiteX186" fmla="*/ 767389 w 12217206"/>
              <a:gd name="connsiteY186" fmla="*/ 4529784 h 4977304"/>
              <a:gd name="connsiteX187" fmla="*/ 762544 w 12217206"/>
              <a:gd name="connsiteY187" fmla="*/ 4527372 h 4977304"/>
              <a:gd name="connsiteX188" fmla="*/ 719567 w 12217206"/>
              <a:gd name="connsiteY188" fmla="*/ 4526534 h 4977304"/>
              <a:gd name="connsiteX189" fmla="*/ 719262 w 12217206"/>
              <a:gd name="connsiteY189" fmla="*/ 4525164 h 4977304"/>
              <a:gd name="connsiteX190" fmla="*/ 708402 w 12217206"/>
              <a:gd name="connsiteY190" fmla="*/ 4518999 h 4977304"/>
              <a:gd name="connsiteX191" fmla="*/ 596394 w 12217206"/>
              <a:gd name="connsiteY191" fmla="*/ 4472455 h 4977304"/>
              <a:gd name="connsiteX192" fmla="*/ 578149 w 12217206"/>
              <a:gd name="connsiteY192" fmla="*/ 4469575 h 4977304"/>
              <a:gd name="connsiteX193" fmla="*/ 571336 w 12217206"/>
              <a:gd name="connsiteY193" fmla="*/ 4469781 h 4977304"/>
              <a:gd name="connsiteX194" fmla="*/ 444802 w 12217206"/>
              <a:gd name="connsiteY194" fmla="*/ 4428480 h 4977304"/>
              <a:gd name="connsiteX195" fmla="*/ 403746 w 12217206"/>
              <a:gd name="connsiteY195" fmla="*/ 4422157 h 4977304"/>
              <a:gd name="connsiteX196" fmla="*/ 292240 w 12217206"/>
              <a:gd name="connsiteY196" fmla="*/ 4399681 h 4977304"/>
              <a:gd name="connsiteX197" fmla="*/ 118302 w 12217206"/>
              <a:gd name="connsiteY197" fmla="*/ 4343421 h 4977304"/>
              <a:gd name="connsiteX198" fmla="*/ 15516 w 12217206"/>
              <a:gd name="connsiteY198" fmla="*/ 4340320 h 4977304"/>
              <a:gd name="connsiteX199" fmla="*/ 2 w 12217206"/>
              <a:gd name="connsiteY199" fmla="*/ 4334381 h 4977304"/>
              <a:gd name="connsiteX200" fmla="*/ 2 w 12217206"/>
              <a:gd name="connsiteY200" fmla="*/ 3589361 h 4977304"/>
              <a:gd name="connsiteX201" fmla="*/ 0 w 12217206"/>
              <a:gd name="connsiteY201" fmla="*/ 3589361 h 4977304"/>
              <a:gd name="connsiteX202" fmla="*/ 0 w 12217206"/>
              <a:gd name="connsiteY202" fmla="*/ 3513036 h 4977304"/>
              <a:gd name="connsiteX203" fmla="*/ 0 w 12217206"/>
              <a:gd name="connsiteY203" fmla="*/ 2672265 h 4977304"/>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2000 w 12217206"/>
              <a:gd name="connsiteY4" fmla="*/ 2864054 h 4977304"/>
              <a:gd name="connsiteX5" fmla="*/ 12198158 w 12217206"/>
              <a:gd name="connsiteY5" fmla="*/ 3664565 h 4977304"/>
              <a:gd name="connsiteX6" fmla="*/ 12132764 w 12217206"/>
              <a:gd name="connsiteY6" fmla="*/ 3748492 h 4977304"/>
              <a:gd name="connsiteX7" fmla="*/ 12053056 w 12217206"/>
              <a:gd name="connsiteY7" fmla="*/ 3749753 h 4977304"/>
              <a:gd name="connsiteX8" fmla="*/ 11938513 w 12217206"/>
              <a:gd name="connsiteY8" fmla="*/ 3754367 h 4977304"/>
              <a:gd name="connsiteX9" fmla="*/ 11853342 w 12217206"/>
              <a:gd name="connsiteY9" fmla="*/ 3782688 h 4977304"/>
              <a:gd name="connsiteX10" fmla="*/ 11704569 w 12217206"/>
              <a:gd name="connsiteY10" fmla="*/ 3839336 h 4977304"/>
              <a:gd name="connsiteX11" fmla="*/ 11577641 w 12217206"/>
              <a:gd name="connsiteY11" fmla="*/ 3885996 h 4977304"/>
              <a:gd name="connsiteX12" fmla="*/ 11508791 w 12217206"/>
              <a:gd name="connsiteY12" fmla="*/ 3969283 h 4977304"/>
              <a:gd name="connsiteX13" fmla="*/ 11388373 w 12217206"/>
              <a:gd name="connsiteY13" fmla="*/ 4027440 h 4977304"/>
              <a:gd name="connsiteX14" fmla="*/ 11276406 w 12217206"/>
              <a:gd name="connsiteY14" fmla="*/ 4056099 h 4977304"/>
              <a:gd name="connsiteX15" fmla="*/ 11190251 w 12217206"/>
              <a:gd name="connsiteY15" fmla="*/ 4073272 h 4977304"/>
              <a:gd name="connsiteX16" fmla="*/ 11139995 w 12217206"/>
              <a:gd name="connsiteY16" fmla="*/ 4081811 h 4977304"/>
              <a:gd name="connsiteX17" fmla="*/ 11040727 w 12217206"/>
              <a:gd name="connsiteY17" fmla="*/ 4081109 h 4977304"/>
              <a:gd name="connsiteX18" fmla="*/ 10969005 w 12217206"/>
              <a:gd name="connsiteY18" fmla="*/ 4091154 h 4977304"/>
              <a:gd name="connsiteX19" fmla="*/ 10899772 w 12217206"/>
              <a:gd name="connsiteY19" fmla="*/ 4122857 h 4977304"/>
              <a:gd name="connsiteX20" fmla="*/ 10838983 w 12217206"/>
              <a:gd name="connsiteY20" fmla="*/ 4155791 h 4977304"/>
              <a:gd name="connsiteX21" fmla="*/ 10769520 w 12217206"/>
              <a:gd name="connsiteY21" fmla="*/ 4198574 h 4977304"/>
              <a:gd name="connsiteX22" fmla="*/ 10570843 w 12217206"/>
              <a:gd name="connsiteY22" fmla="*/ 4255424 h 4977304"/>
              <a:gd name="connsiteX23" fmla="*/ 10512263 w 12217206"/>
              <a:gd name="connsiteY23" fmla="*/ 4291698 h 4977304"/>
              <a:gd name="connsiteX24" fmla="*/ 10439016 w 12217206"/>
              <a:gd name="connsiteY24" fmla="*/ 4293933 h 4977304"/>
              <a:gd name="connsiteX25" fmla="*/ 10376941 w 12217206"/>
              <a:gd name="connsiteY25" fmla="*/ 4298111 h 4977304"/>
              <a:gd name="connsiteX26" fmla="*/ 10329960 w 12217206"/>
              <a:gd name="connsiteY26" fmla="*/ 4298774 h 4977304"/>
              <a:gd name="connsiteX27" fmla="*/ 10254256 w 12217206"/>
              <a:gd name="connsiteY27" fmla="*/ 4309364 h 4977304"/>
              <a:gd name="connsiteX28" fmla="*/ 10119745 w 12217206"/>
              <a:gd name="connsiteY28" fmla="*/ 4321869 h 4977304"/>
              <a:gd name="connsiteX29" fmla="*/ 10075444 w 12217206"/>
              <a:gd name="connsiteY29" fmla="*/ 4324144 h 4977304"/>
              <a:gd name="connsiteX30" fmla="*/ 10032543 w 12217206"/>
              <a:gd name="connsiteY30" fmla="*/ 4322337 h 4977304"/>
              <a:gd name="connsiteX31" fmla="*/ 9953375 w 12217206"/>
              <a:gd name="connsiteY31" fmla="*/ 4339186 h 4977304"/>
              <a:gd name="connsiteX32" fmla="*/ 9841223 w 12217206"/>
              <a:gd name="connsiteY32" fmla="*/ 4346536 h 4977304"/>
              <a:gd name="connsiteX33" fmla="*/ 9721820 w 12217206"/>
              <a:gd name="connsiteY33" fmla="*/ 4368481 h 4977304"/>
              <a:gd name="connsiteX34" fmla="*/ 9578114 w 12217206"/>
              <a:gd name="connsiteY34" fmla="*/ 4380883 h 4977304"/>
              <a:gd name="connsiteX35" fmla="*/ 9336820 w 12217206"/>
              <a:gd name="connsiteY35" fmla="*/ 4430514 h 4977304"/>
              <a:gd name="connsiteX36" fmla="*/ 9272837 w 12217206"/>
              <a:gd name="connsiteY36" fmla="*/ 4491645 h 4977304"/>
              <a:gd name="connsiteX37" fmla="*/ 9188677 w 12217206"/>
              <a:gd name="connsiteY37" fmla="*/ 4497828 h 4977304"/>
              <a:gd name="connsiteX38" fmla="*/ 9183116 w 12217206"/>
              <a:gd name="connsiteY38" fmla="*/ 4507862 h 4977304"/>
              <a:gd name="connsiteX39" fmla="*/ 9145128 w 12217206"/>
              <a:gd name="connsiteY39" fmla="*/ 4520027 h 4977304"/>
              <a:gd name="connsiteX40" fmla="*/ 9144106 w 12217206"/>
              <a:gd name="connsiteY40" fmla="*/ 4518870 h 4977304"/>
              <a:gd name="connsiteX41" fmla="*/ 9131223 w 12217206"/>
              <a:gd name="connsiteY41" fmla="*/ 4516515 h 4977304"/>
              <a:gd name="connsiteX42" fmla="*/ 9107733 w 12217206"/>
              <a:gd name="connsiteY42" fmla="*/ 4515031 h 4977304"/>
              <a:gd name="connsiteX43" fmla="*/ 9047414 w 12217206"/>
              <a:gd name="connsiteY43" fmla="*/ 4506003 h 4977304"/>
              <a:gd name="connsiteX44" fmla="*/ 8999479 w 12217206"/>
              <a:gd name="connsiteY44" fmla="*/ 4509570 h 4977304"/>
              <a:gd name="connsiteX45" fmla="*/ 8999194 w 12217206"/>
              <a:gd name="connsiteY45" fmla="*/ 4509309 h 4977304"/>
              <a:gd name="connsiteX46" fmla="*/ 8990231 w 12217206"/>
              <a:gd name="connsiteY46" fmla="*/ 4510625 h 4977304"/>
              <a:gd name="connsiteX47" fmla="*/ 8984397 w 12217206"/>
              <a:gd name="connsiteY47" fmla="*/ 4512863 h 4977304"/>
              <a:gd name="connsiteX48" fmla="*/ 8968351 w 12217206"/>
              <a:gd name="connsiteY48" fmla="*/ 4516366 h 4977304"/>
              <a:gd name="connsiteX49" fmla="*/ 8962029 w 12217206"/>
              <a:gd name="connsiteY49" fmla="*/ 4515606 h 4977304"/>
              <a:gd name="connsiteX50" fmla="*/ 8957069 w 12217206"/>
              <a:gd name="connsiteY50" fmla="*/ 4513190 h 4977304"/>
              <a:gd name="connsiteX51" fmla="*/ 8889695 w 12217206"/>
              <a:gd name="connsiteY51" fmla="*/ 4533539 h 4977304"/>
              <a:gd name="connsiteX52" fmla="*/ 8746606 w 12217206"/>
              <a:gd name="connsiteY52" fmla="*/ 4530613 h 4977304"/>
              <a:gd name="connsiteX53" fmla="*/ 8702038 w 12217206"/>
              <a:gd name="connsiteY53" fmla="*/ 4532895 h 4977304"/>
              <a:gd name="connsiteX54" fmla="*/ 8590337 w 12217206"/>
              <a:gd name="connsiteY54" fmla="*/ 4542204 h 4977304"/>
              <a:gd name="connsiteX55" fmla="*/ 8519543 w 12217206"/>
              <a:gd name="connsiteY55" fmla="*/ 4526086 h 4977304"/>
              <a:gd name="connsiteX56" fmla="*/ 8505306 w 12217206"/>
              <a:gd name="connsiteY56" fmla="*/ 4532509 h 4977304"/>
              <a:gd name="connsiteX57" fmla="*/ 8500493 w 12217206"/>
              <a:gd name="connsiteY57" fmla="*/ 4535768 h 4977304"/>
              <a:gd name="connsiteX58" fmla="*/ 8492299 w 12217206"/>
              <a:gd name="connsiteY58" fmla="*/ 4538742 h 4977304"/>
              <a:gd name="connsiteX59" fmla="*/ 8491926 w 12217206"/>
              <a:gd name="connsiteY59" fmla="*/ 4538547 h 4977304"/>
              <a:gd name="connsiteX60" fmla="*/ 8484586 w 12217206"/>
              <a:gd name="connsiteY60" fmla="*/ 4541860 h 4977304"/>
              <a:gd name="connsiteX61" fmla="*/ 8361601 w 12217206"/>
              <a:gd name="connsiteY61" fmla="*/ 4557109 h 4977304"/>
              <a:gd name="connsiteX62" fmla="*/ 8348227 w 12217206"/>
              <a:gd name="connsiteY62" fmla="*/ 4557320 h 4977304"/>
              <a:gd name="connsiteX63" fmla="*/ 8346801 w 12217206"/>
              <a:gd name="connsiteY63" fmla="*/ 4556408 h 4977304"/>
              <a:gd name="connsiteX64" fmla="*/ 8308886 w 12217206"/>
              <a:gd name="connsiteY64" fmla="*/ 4575677 h 4977304"/>
              <a:gd name="connsiteX65" fmla="*/ 8289640 w 12217206"/>
              <a:gd name="connsiteY65" fmla="*/ 4590767 h 4977304"/>
              <a:gd name="connsiteX66" fmla="*/ 8278750 w 12217206"/>
              <a:gd name="connsiteY66" fmla="*/ 4597091 h 4977304"/>
              <a:gd name="connsiteX67" fmla="*/ 8277624 w 12217206"/>
              <a:gd name="connsiteY67" fmla="*/ 4601916 h 4977304"/>
              <a:gd name="connsiteX68" fmla="*/ 8260561 w 12217206"/>
              <a:gd name="connsiteY68" fmla="*/ 4609708 h 4977304"/>
              <a:gd name="connsiteX69" fmla="*/ 8257864 w 12217206"/>
              <a:gd name="connsiteY69" fmla="*/ 4609458 h 4977304"/>
              <a:gd name="connsiteX70" fmla="*/ 8246529 w 12217206"/>
              <a:gd name="connsiteY70" fmla="*/ 4620148 h 4977304"/>
              <a:gd name="connsiteX71" fmla="*/ 8240334 w 12217206"/>
              <a:gd name="connsiteY71" fmla="*/ 4634257 h 4977304"/>
              <a:gd name="connsiteX72" fmla="*/ 8084875 w 12217206"/>
              <a:gd name="connsiteY72" fmla="*/ 4684387 h 4977304"/>
              <a:gd name="connsiteX73" fmla="*/ 7900134 w 12217206"/>
              <a:gd name="connsiteY73" fmla="*/ 4729969 h 4977304"/>
              <a:gd name="connsiteX74" fmla="*/ 7713595 w 12217206"/>
              <a:gd name="connsiteY74" fmla="*/ 4757895 h 4977304"/>
              <a:gd name="connsiteX75" fmla="*/ 7609267 w 12217206"/>
              <a:gd name="connsiteY75" fmla="*/ 4754126 h 4977304"/>
              <a:gd name="connsiteX76" fmla="*/ 7522521 w 12217206"/>
              <a:gd name="connsiteY76" fmla="*/ 4760455 h 4977304"/>
              <a:gd name="connsiteX77" fmla="*/ 7514554 w 12217206"/>
              <a:gd name="connsiteY77" fmla="*/ 4763228 h 4977304"/>
              <a:gd name="connsiteX78" fmla="*/ 7502403 w 12217206"/>
              <a:gd name="connsiteY78" fmla="*/ 4764677 h 4977304"/>
              <a:gd name="connsiteX79" fmla="*/ 7502032 w 12217206"/>
              <a:gd name="connsiteY79" fmla="*/ 4764322 h 4977304"/>
              <a:gd name="connsiteX80" fmla="*/ 7490794 w 12217206"/>
              <a:gd name="connsiteY80" fmla="*/ 4766442 h 4977304"/>
              <a:gd name="connsiteX81" fmla="*/ 7400450 w 12217206"/>
              <a:gd name="connsiteY81" fmla="*/ 4757640 h 4977304"/>
              <a:gd name="connsiteX82" fmla="*/ 7307302 w 12217206"/>
              <a:gd name="connsiteY82" fmla="*/ 4747220 h 4977304"/>
              <a:gd name="connsiteX83" fmla="*/ 7305976 w 12217206"/>
              <a:gd name="connsiteY83" fmla="*/ 4745654 h 4977304"/>
              <a:gd name="connsiteX84" fmla="*/ 7213744 w 12217206"/>
              <a:gd name="connsiteY84" fmla="*/ 4773074 h 4977304"/>
              <a:gd name="connsiteX85" fmla="*/ 7196298 w 12217206"/>
              <a:gd name="connsiteY85" fmla="*/ 4778016 h 4977304"/>
              <a:gd name="connsiteX86" fmla="*/ 7192202 w 12217206"/>
              <a:gd name="connsiteY86" fmla="*/ 4783834 h 4977304"/>
              <a:gd name="connsiteX87" fmla="*/ 7166024 w 12217206"/>
              <a:gd name="connsiteY87" fmla="*/ 4788882 h 4977304"/>
              <a:gd name="connsiteX88" fmla="*/ 7092253 w 12217206"/>
              <a:gd name="connsiteY88" fmla="*/ 4802161 h 4977304"/>
              <a:gd name="connsiteX89" fmla="*/ 7013814 w 12217206"/>
              <a:gd name="connsiteY89" fmla="*/ 4801755 h 4977304"/>
              <a:gd name="connsiteX90" fmla="*/ 6899540 w 12217206"/>
              <a:gd name="connsiteY90" fmla="*/ 4833798 h 4977304"/>
              <a:gd name="connsiteX91" fmla="*/ 6703746 w 12217206"/>
              <a:gd name="connsiteY91" fmla="*/ 4864157 h 4977304"/>
              <a:gd name="connsiteX92" fmla="*/ 6545085 w 12217206"/>
              <a:gd name="connsiteY92" fmla="*/ 4895408 h 4977304"/>
              <a:gd name="connsiteX93" fmla="*/ 6313345 w 12217206"/>
              <a:gd name="connsiteY93" fmla="*/ 4946232 h 4977304"/>
              <a:gd name="connsiteX94" fmla="*/ 6164558 w 12217206"/>
              <a:gd name="connsiteY94" fmla="*/ 4948498 h 4977304"/>
              <a:gd name="connsiteX95" fmla="*/ 6069796 w 12217206"/>
              <a:gd name="connsiteY95" fmla="*/ 4970720 h 4977304"/>
              <a:gd name="connsiteX96" fmla="*/ 6064481 w 12217206"/>
              <a:gd name="connsiteY96" fmla="*/ 4969051 h 4977304"/>
              <a:gd name="connsiteX97" fmla="*/ 6044602 w 12217206"/>
              <a:gd name="connsiteY97" fmla="*/ 4969792 h 4977304"/>
              <a:gd name="connsiteX98" fmla="*/ 6037252 w 12217206"/>
              <a:gd name="connsiteY98" fmla="*/ 4960726 h 4977304"/>
              <a:gd name="connsiteX99" fmla="*/ 6006081 w 12217206"/>
              <a:gd name="connsiteY99" fmla="*/ 4955195 h 4977304"/>
              <a:gd name="connsiteX100" fmla="*/ 5920065 w 12217206"/>
              <a:gd name="connsiteY100" fmla="*/ 4944866 h 4977304"/>
              <a:gd name="connsiteX101" fmla="*/ 5755077 w 12217206"/>
              <a:gd name="connsiteY101" fmla="*/ 4976193 h 4977304"/>
              <a:gd name="connsiteX102" fmla="*/ 5623207 w 12217206"/>
              <a:gd name="connsiteY102" fmla="*/ 4977304 h 4977304"/>
              <a:gd name="connsiteX103" fmla="*/ 5467256 w 12217206"/>
              <a:gd name="connsiteY103" fmla="*/ 4962079 h 4977304"/>
              <a:gd name="connsiteX104" fmla="*/ 5429137 w 12217206"/>
              <a:gd name="connsiteY104" fmla="*/ 4949858 h 4977304"/>
              <a:gd name="connsiteX105" fmla="*/ 5378078 w 12217206"/>
              <a:gd name="connsiteY105" fmla="*/ 4930634 h 4977304"/>
              <a:gd name="connsiteX106" fmla="*/ 5258253 w 12217206"/>
              <a:gd name="connsiteY106" fmla="*/ 4908461 h 4977304"/>
              <a:gd name="connsiteX107" fmla="*/ 5219477 w 12217206"/>
              <a:gd name="connsiteY107" fmla="*/ 4896381 h 4977304"/>
              <a:gd name="connsiteX108" fmla="*/ 5171208 w 12217206"/>
              <a:gd name="connsiteY108" fmla="*/ 4893134 h 4977304"/>
              <a:gd name="connsiteX109" fmla="*/ 5153115 w 12217206"/>
              <a:gd name="connsiteY109" fmla="*/ 4885290 h 4977304"/>
              <a:gd name="connsiteX110" fmla="*/ 5139168 w 12217206"/>
              <a:gd name="connsiteY110" fmla="*/ 4881597 h 4977304"/>
              <a:gd name="connsiteX111" fmla="*/ 5136167 w 12217206"/>
              <a:gd name="connsiteY111" fmla="*/ 4879315 h 4977304"/>
              <a:gd name="connsiteX112" fmla="*/ 5118243 w 12217206"/>
              <a:gd name="connsiteY112" fmla="*/ 4867529 h 4977304"/>
              <a:gd name="connsiteX113" fmla="*/ 5062411 w 12217206"/>
              <a:gd name="connsiteY113" fmla="*/ 4874665 h 4977304"/>
              <a:gd name="connsiteX114" fmla="*/ 5008170 w 12217206"/>
              <a:gd name="connsiteY114" fmla="*/ 4856876 h 4977304"/>
              <a:gd name="connsiteX115" fmla="*/ 4837210 w 12217206"/>
              <a:gd name="connsiteY115" fmla="*/ 4830794 h 4977304"/>
              <a:gd name="connsiteX116" fmla="*/ 4759270 w 12217206"/>
              <a:gd name="connsiteY116" fmla="*/ 4800638 h 4977304"/>
              <a:gd name="connsiteX117" fmla="*/ 4720035 w 12217206"/>
              <a:gd name="connsiteY117" fmla="*/ 4790848 h 4977304"/>
              <a:gd name="connsiteX118" fmla="*/ 4718027 w 12217206"/>
              <a:gd name="connsiteY118" fmla="*/ 4790035 h 4977304"/>
              <a:gd name="connsiteX119" fmla="*/ 4718961 w 12217206"/>
              <a:gd name="connsiteY119" fmla="*/ 4789806 h 4977304"/>
              <a:gd name="connsiteX120" fmla="*/ 4714055 w 12217206"/>
              <a:gd name="connsiteY120" fmla="*/ 4788426 h 4977304"/>
              <a:gd name="connsiteX121" fmla="*/ 4718027 w 12217206"/>
              <a:gd name="connsiteY121" fmla="*/ 4790035 h 4977304"/>
              <a:gd name="connsiteX122" fmla="*/ 4712381 w 12217206"/>
              <a:gd name="connsiteY122" fmla="*/ 4791420 h 4977304"/>
              <a:gd name="connsiteX123" fmla="*/ 4512801 w 12217206"/>
              <a:gd name="connsiteY123" fmla="*/ 4780666 h 4977304"/>
              <a:gd name="connsiteX124" fmla="*/ 4425588 w 12217206"/>
              <a:gd name="connsiteY124" fmla="*/ 4769100 h 4977304"/>
              <a:gd name="connsiteX125" fmla="*/ 4314086 w 12217206"/>
              <a:gd name="connsiteY125" fmla="*/ 4774822 h 4977304"/>
              <a:gd name="connsiteX126" fmla="*/ 4312230 w 12217206"/>
              <a:gd name="connsiteY126" fmla="*/ 4773365 h 4977304"/>
              <a:gd name="connsiteX127" fmla="*/ 4292278 w 12217206"/>
              <a:gd name="connsiteY127" fmla="*/ 4771325 h 4977304"/>
              <a:gd name="connsiteX128" fmla="*/ 4287201 w 12217206"/>
              <a:gd name="connsiteY128" fmla="*/ 4774493 h 4977304"/>
              <a:gd name="connsiteX129" fmla="*/ 4273289 w 12217206"/>
              <a:gd name="connsiteY129" fmla="*/ 4774225 h 4977304"/>
              <a:gd name="connsiteX130" fmla="*/ 4245283 w 12217206"/>
              <a:gd name="connsiteY130" fmla="*/ 4776749 h 4977304"/>
              <a:gd name="connsiteX131" fmla="*/ 4199245 w 12217206"/>
              <a:gd name="connsiteY131" fmla="*/ 4773714 h 4977304"/>
              <a:gd name="connsiteX132" fmla="*/ 4198941 w 12217206"/>
              <a:gd name="connsiteY132" fmla="*/ 4772347 h 4977304"/>
              <a:gd name="connsiteX133" fmla="*/ 4188453 w 12217206"/>
              <a:gd name="connsiteY133" fmla="*/ 4766228 h 4977304"/>
              <a:gd name="connsiteX134" fmla="*/ 4139982 w 12217206"/>
              <a:gd name="connsiteY134" fmla="*/ 4748999 h 4977304"/>
              <a:gd name="connsiteX135" fmla="*/ 4080374 w 12217206"/>
              <a:gd name="connsiteY135" fmla="*/ 4720184 h 4977304"/>
              <a:gd name="connsiteX136" fmla="*/ 4071828 w 12217206"/>
              <a:gd name="connsiteY136" fmla="*/ 4719278 h 4977304"/>
              <a:gd name="connsiteX137" fmla="*/ 4071710 w 12217206"/>
              <a:gd name="connsiteY137" fmla="*/ 4718953 h 4977304"/>
              <a:gd name="connsiteX138" fmla="*/ 4056247 w 12217206"/>
              <a:gd name="connsiteY138" fmla="*/ 4717622 h 4977304"/>
              <a:gd name="connsiteX139" fmla="*/ 4039668 w 12217206"/>
              <a:gd name="connsiteY139" fmla="*/ 4715861 h 4977304"/>
              <a:gd name="connsiteX140" fmla="*/ 4034303 w 12217206"/>
              <a:gd name="connsiteY140" fmla="*/ 4713218 h 4977304"/>
              <a:gd name="connsiteX141" fmla="*/ 4032672 w 12217206"/>
              <a:gd name="connsiteY141" fmla="*/ 4709236 h 4977304"/>
              <a:gd name="connsiteX142" fmla="*/ 4031088 w 12217206"/>
              <a:gd name="connsiteY142" fmla="*/ 4709491 h 4977304"/>
              <a:gd name="connsiteX143" fmla="*/ 4001867 w 12217206"/>
              <a:gd name="connsiteY143" fmla="*/ 4695842 h 4977304"/>
              <a:gd name="connsiteX144" fmla="*/ 3934220 w 12217206"/>
              <a:gd name="connsiteY144" fmla="*/ 4676884 h 4977304"/>
              <a:gd name="connsiteX145" fmla="*/ 3894676 w 12217206"/>
              <a:gd name="connsiteY145" fmla="*/ 4670743 h 4977304"/>
              <a:gd name="connsiteX146" fmla="*/ 3787232 w 12217206"/>
              <a:gd name="connsiteY146" fmla="*/ 4648764 h 4977304"/>
              <a:gd name="connsiteX147" fmla="*/ 3680057 w 12217206"/>
              <a:gd name="connsiteY147" fmla="*/ 4622784 h 4977304"/>
              <a:gd name="connsiteX148" fmla="*/ 3607627 w 12217206"/>
              <a:gd name="connsiteY148" fmla="*/ 4587738 h 4977304"/>
              <a:gd name="connsiteX149" fmla="*/ 3601451 w 12217206"/>
              <a:gd name="connsiteY149" fmla="*/ 4589218 h 4977304"/>
              <a:gd name="connsiteX150" fmla="*/ 3592338 w 12217206"/>
              <a:gd name="connsiteY150" fmla="*/ 4589396 h 4977304"/>
              <a:gd name="connsiteX151" fmla="*/ 3592104 w 12217206"/>
              <a:gd name="connsiteY151" fmla="*/ 4589103 h 4977304"/>
              <a:gd name="connsiteX152" fmla="*/ 3583586 w 12217206"/>
              <a:gd name="connsiteY152" fmla="*/ 4589853 h 4977304"/>
              <a:gd name="connsiteX153" fmla="*/ 3533777 w 12217206"/>
              <a:gd name="connsiteY153" fmla="*/ 4579320 h 4977304"/>
              <a:gd name="connsiteX154" fmla="*/ 3470906 w 12217206"/>
              <a:gd name="connsiteY154" fmla="*/ 4575344 h 4977304"/>
              <a:gd name="connsiteX155" fmla="*/ 3398460 w 12217206"/>
              <a:gd name="connsiteY155" fmla="*/ 4562260 h 4977304"/>
              <a:gd name="connsiteX156" fmla="*/ 3361644 w 12217206"/>
              <a:gd name="connsiteY156" fmla="*/ 4580670 h 4977304"/>
              <a:gd name="connsiteX157" fmla="*/ 3341795 w 12217206"/>
              <a:gd name="connsiteY157" fmla="*/ 4582496 h 4977304"/>
              <a:gd name="connsiteX158" fmla="*/ 3339469 w 12217206"/>
              <a:gd name="connsiteY158" fmla="*/ 4581438 h 4977304"/>
              <a:gd name="connsiteX159" fmla="*/ 3260180 w 12217206"/>
              <a:gd name="connsiteY159" fmla="*/ 4587820 h 4977304"/>
              <a:gd name="connsiteX160" fmla="*/ 3140460 w 12217206"/>
              <a:gd name="connsiteY160" fmla="*/ 4596263 h 4977304"/>
              <a:gd name="connsiteX161" fmla="*/ 3028270 w 12217206"/>
              <a:gd name="connsiteY161" fmla="*/ 4599134 h 4977304"/>
              <a:gd name="connsiteX162" fmla="*/ 2779714 w 12217206"/>
              <a:gd name="connsiteY162" fmla="*/ 4622831 h 4977304"/>
              <a:gd name="connsiteX163" fmla="*/ 2649525 w 12217206"/>
              <a:gd name="connsiteY163" fmla="*/ 4658086 h 4977304"/>
              <a:gd name="connsiteX164" fmla="*/ 2566315 w 12217206"/>
              <a:gd name="connsiteY164" fmla="*/ 4605776 h 4977304"/>
              <a:gd name="connsiteX165" fmla="*/ 2441626 w 12217206"/>
              <a:gd name="connsiteY165" fmla="*/ 4620872 h 4977304"/>
              <a:gd name="connsiteX166" fmla="*/ 2313568 w 12217206"/>
              <a:gd name="connsiteY166" fmla="*/ 4630067 h 4977304"/>
              <a:gd name="connsiteX167" fmla="*/ 2207105 w 12217206"/>
              <a:gd name="connsiteY167" fmla="*/ 4624384 h 4977304"/>
              <a:gd name="connsiteX168" fmla="*/ 2093268 w 12217206"/>
              <a:gd name="connsiteY168" fmla="*/ 4606236 h 4977304"/>
              <a:gd name="connsiteX169" fmla="*/ 1996024 w 12217206"/>
              <a:gd name="connsiteY169" fmla="*/ 4597526 h 4977304"/>
              <a:gd name="connsiteX170" fmla="*/ 1926886 w 12217206"/>
              <a:gd name="connsiteY170" fmla="*/ 4621358 h 4977304"/>
              <a:gd name="connsiteX171" fmla="*/ 1920368 w 12217206"/>
              <a:gd name="connsiteY171" fmla="*/ 4616112 h 4977304"/>
              <a:gd name="connsiteX172" fmla="*/ 1871831 w 12217206"/>
              <a:gd name="connsiteY172" fmla="*/ 4617844 h 4977304"/>
              <a:gd name="connsiteX173" fmla="*/ 1785463 w 12217206"/>
              <a:gd name="connsiteY173" fmla="*/ 4647841 h 4977304"/>
              <a:gd name="connsiteX174" fmla="*/ 1737045 w 12217206"/>
              <a:gd name="connsiteY174" fmla="*/ 4642356 h 4977304"/>
              <a:gd name="connsiteX175" fmla="*/ 1673954 w 12217206"/>
              <a:gd name="connsiteY175" fmla="*/ 4624601 h 4977304"/>
              <a:gd name="connsiteX176" fmla="*/ 1602834 w 12217206"/>
              <a:gd name="connsiteY176" fmla="*/ 4640924 h 4977304"/>
              <a:gd name="connsiteX177" fmla="*/ 1490351 w 12217206"/>
              <a:gd name="connsiteY177" fmla="*/ 4613132 h 4977304"/>
              <a:gd name="connsiteX178" fmla="*/ 1149212 w 12217206"/>
              <a:gd name="connsiteY178" fmla="*/ 4564210 h 4977304"/>
              <a:gd name="connsiteX179" fmla="*/ 938574 w 12217206"/>
              <a:gd name="connsiteY179" fmla="*/ 4566821 h 4977304"/>
              <a:gd name="connsiteX180" fmla="*/ 857697 w 12217206"/>
              <a:gd name="connsiteY180" fmla="*/ 4525391 h 4977304"/>
              <a:gd name="connsiteX181" fmla="*/ 836981 w 12217206"/>
              <a:gd name="connsiteY181" fmla="*/ 4526708 h 4977304"/>
              <a:gd name="connsiteX182" fmla="*/ 816264 w 12217206"/>
              <a:gd name="connsiteY182" fmla="*/ 4524575 h 4977304"/>
              <a:gd name="connsiteX183" fmla="*/ 810965 w 12217206"/>
              <a:gd name="connsiteY183" fmla="*/ 4527718 h 4977304"/>
              <a:gd name="connsiteX184" fmla="*/ 796509 w 12217206"/>
              <a:gd name="connsiteY184" fmla="*/ 4527387 h 4977304"/>
              <a:gd name="connsiteX185" fmla="*/ 767389 w 12217206"/>
              <a:gd name="connsiteY185" fmla="*/ 4529784 h 4977304"/>
              <a:gd name="connsiteX186" fmla="*/ 762544 w 12217206"/>
              <a:gd name="connsiteY186" fmla="*/ 4527372 h 4977304"/>
              <a:gd name="connsiteX187" fmla="*/ 719567 w 12217206"/>
              <a:gd name="connsiteY187" fmla="*/ 4526534 h 4977304"/>
              <a:gd name="connsiteX188" fmla="*/ 719262 w 12217206"/>
              <a:gd name="connsiteY188" fmla="*/ 4525164 h 4977304"/>
              <a:gd name="connsiteX189" fmla="*/ 708402 w 12217206"/>
              <a:gd name="connsiteY189" fmla="*/ 4518999 h 4977304"/>
              <a:gd name="connsiteX190" fmla="*/ 596394 w 12217206"/>
              <a:gd name="connsiteY190" fmla="*/ 4472455 h 4977304"/>
              <a:gd name="connsiteX191" fmla="*/ 578149 w 12217206"/>
              <a:gd name="connsiteY191" fmla="*/ 4469575 h 4977304"/>
              <a:gd name="connsiteX192" fmla="*/ 571336 w 12217206"/>
              <a:gd name="connsiteY192" fmla="*/ 4469781 h 4977304"/>
              <a:gd name="connsiteX193" fmla="*/ 444802 w 12217206"/>
              <a:gd name="connsiteY193" fmla="*/ 4428480 h 4977304"/>
              <a:gd name="connsiteX194" fmla="*/ 403746 w 12217206"/>
              <a:gd name="connsiteY194" fmla="*/ 4422157 h 4977304"/>
              <a:gd name="connsiteX195" fmla="*/ 292240 w 12217206"/>
              <a:gd name="connsiteY195" fmla="*/ 4399681 h 4977304"/>
              <a:gd name="connsiteX196" fmla="*/ 118302 w 12217206"/>
              <a:gd name="connsiteY196" fmla="*/ 4343421 h 4977304"/>
              <a:gd name="connsiteX197" fmla="*/ 15516 w 12217206"/>
              <a:gd name="connsiteY197" fmla="*/ 4340320 h 4977304"/>
              <a:gd name="connsiteX198" fmla="*/ 2 w 12217206"/>
              <a:gd name="connsiteY198" fmla="*/ 4334381 h 4977304"/>
              <a:gd name="connsiteX199" fmla="*/ 2 w 12217206"/>
              <a:gd name="connsiteY199" fmla="*/ 3589361 h 4977304"/>
              <a:gd name="connsiteX200" fmla="*/ 0 w 12217206"/>
              <a:gd name="connsiteY200" fmla="*/ 3589361 h 4977304"/>
              <a:gd name="connsiteX201" fmla="*/ 0 w 12217206"/>
              <a:gd name="connsiteY201" fmla="*/ 3513036 h 4977304"/>
              <a:gd name="connsiteX202" fmla="*/ 0 w 12217206"/>
              <a:gd name="connsiteY202" fmla="*/ 2672265 h 4977304"/>
              <a:gd name="connsiteX203" fmla="*/ 0 w 12217206"/>
              <a:gd name="connsiteY203" fmla="*/ 0 h 4977304"/>
              <a:gd name="connsiteX0" fmla="*/ 0 w 12217206"/>
              <a:gd name="connsiteY0" fmla="*/ 0 h 4977304"/>
              <a:gd name="connsiteX1" fmla="*/ 12192000 w 12217206"/>
              <a:gd name="connsiteY1" fmla="*/ 0 h 4977304"/>
              <a:gd name="connsiteX2" fmla="*/ 12192000 w 12217206"/>
              <a:gd name="connsiteY2" fmla="*/ 2726958 h 4977304"/>
              <a:gd name="connsiteX3" fmla="*/ 12217206 w 12217206"/>
              <a:gd name="connsiteY3" fmla="*/ 2896463 h 4977304"/>
              <a:gd name="connsiteX4" fmla="*/ 12198158 w 12217206"/>
              <a:gd name="connsiteY4" fmla="*/ 3664565 h 4977304"/>
              <a:gd name="connsiteX5" fmla="*/ 12132764 w 12217206"/>
              <a:gd name="connsiteY5" fmla="*/ 3748492 h 4977304"/>
              <a:gd name="connsiteX6" fmla="*/ 12053056 w 12217206"/>
              <a:gd name="connsiteY6" fmla="*/ 3749753 h 4977304"/>
              <a:gd name="connsiteX7" fmla="*/ 11938513 w 12217206"/>
              <a:gd name="connsiteY7" fmla="*/ 3754367 h 4977304"/>
              <a:gd name="connsiteX8" fmla="*/ 11853342 w 12217206"/>
              <a:gd name="connsiteY8" fmla="*/ 3782688 h 4977304"/>
              <a:gd name="connsiteX9" fmla="*/ 11704569 w 12217206"/>
              <a:gd name="connsiteY9" fmla="*/ 3839336 h 4977304"/>
              <a:gd name="connsiteX10" fmla="*/ 11577641 w 12217206"/>
              <a:gd name="connsiteY10" fmla="*/ 3885996 h 4977304"/>
              <a:gd name="connsiteX11" fmla="*/ 11508791 w 12217206"/>
              <a:gd name="connsiteY11" fmla="*/ 3969283 h 4977304"/>
              <a:gd name="connsiteX12" fmla="*/ 11388373 w 12217206"/>
              <a:gd name="connsiteY12" fmla="*/ 4027440 h 4977304"/>
              <a:gd name="connsiteX13" fmla="*/ 11276406 w 12217206"/>
              <a:gd name="connsiteY13" fmla="*/ 4056099 h 4977304"/>
              <a:gd name="connsiteX14" fmla="*/ 11190251 w 12217206"/>
              <a:gd name="connsiteY14" fmla="*/ 4073272 h 4977304"/>
              <a:gd name="connsiteX15" fmla="*/ 11139995 w 12217206"/>
              <a:gd name="connsiteY15" fmla="*/ 4081811 h 4977304"/>
              <a:gd name="connsiteX16" fmla="*/ 11040727 w 12217206"/>
              <a:gd name="connsiteY16" fmla="*/ 4081109 h 4977304"/>
              <a:gd name="connsiteX17" fmla="*/ 10969005 w 12217206"/>
              <a:gd name="connsiteY17" fmla="*/ 4091154 h 4977304"/>
              <a:gd name="connsiteX18" fmla="*/ 10899772 w 12217206"/>
              <a:gd name="connsiteY18" fmla="*/ 4122857 h 4977304"/>
              <a:gd name="connsiteX19" fmla="*/ 10838983 w 12217206"/>
              <a:gd name="connsiteY19" fmla="*/ 4155791 h 4977304"/>
              <a:gd name="connsiteX20" fmla="*/ 10769520 w 12217206"/>
              <a:gd name="connsiteY20" fmla="*/ 4198574 h 4977304"/>
              <a:gd name="connsiteX21" fmla="*/ 10570843 w 12217206"/>
              <a:gd name="connsiteY21" fmla="*/ 4255424 h 4977304"/>
              <a:gd name="connsiteX22" fmla="*/ 10512263 w 12217206"/>
              <a:gd name="connsiteY22" fmla="*/ 4291698 h 4977304"/>
              <a:gd name="connsiteX23" fmla="*/ 10439016 w 12217206"/>
              <a:gd name="connsiteY23" fmla="*/ 4293933 h 4977304"/>
              <a:gd name="connsiteX24" fmla="*/ 10376941 w 12217206"/>
              <a:gd name="connsiteY24" fmla="*/ 4298111 h 4977304"/>
              <a:gd name="connsiteX25" fmla="*/ 10329960 w 12217206"/>
              <a:gd name="connsiteY25" fmla="*/ 4298774 h 4977304"/>
              <a:gd name="connsiteX26" fmla="*/ 10254256 w 12217206"/>
              <a:gd name="connsiteY26" fmla="*/ 4309364 h 4977304"/>
              <a:gd name="connsiteX27" fmla="*/ 10119745 w 12217206"/>
              <a:gd name="connsiteY27" fmla="*/ 4321869 h 4977304"/>
              <a:gd name="connsiteX28" fmla="*/ 10075444 w 12217206"/>
              <a:gd name="connsiteY28" fmla="*/ 4324144 h 4977304"/>
              <a:gd name="connsiteX29" fmla="*/ 10032543 w 12217206"/>
              <a:gd name="connsiteY29" fmla="*/ 4322337 h 4977304"/>
              <a:gd name="connsiteX30" fmla="*/ 9953375 w 12217206"/>
              <a:gd name="connsiteY30" fmla="*/ 4339186 h 4977304"/>
              <a:gd name="connsiteX31" fmla="*/ 9841223 w 12217206"/>
              <a:gd name="connsiteY31" fmla="*/ 4346536 h 4977304"/>
              <a:gd name="connsiteX32" fmla="*/ 9721820 w 12217206"/>
              <a:gd name="connsiteY32" fmla="*/ 4368481 h 4977304"/>
              <a:gd name="connsiteX33" fmla="*/ 9578114 w 12217206"/>
              <a:gd name="connsiteY33" fmla="*/ 4380883 h 4977304"/>
              <a:gd name="connsiteX34" fmla="*/ 9336820 w 12217206"/>
              <a:gd name="connsiteY34" fmla="*/ 4430514 h 4977304"/>
              <a:gd name="connsiteX35" fmla="*/ 9272837 w 12217206"/>
              <a:gd name="connsiteY35" fmla="*/ 4491645 h 4977304"/>
              <a:gd name="connsiteX36" fmla="*/ 9188677 w 12217206"/>
              <a:gd name="connsiteY36" fmla="*/ 4497828 h 4977304"/>
              <a:gd name="connsiteX37" fmla="*/ 9183116 w 12217206"/>
              <a:gd name="connsiteY37" fmla="*/ 4507862 h 4977304"/>
              <a:gd name="connsiteX38" fmla="*/ 9145128 w 12217206"/>
              <a:gd name="connsiteY38" fmla="*/ 4520027 h 4977304"/>
              <a:gd name="connsiteX39" fmla="*/ 9144106 w 12217206"/>
              <a:gd name="connsiteY39" fmla="*/ 4518870 h 4977304"/>
              <a:gd name="connsiteX40" fmla="*/ 9131223 w 12217206"/>
              <a:gd name="connsiteY40" fmla="*/ 4516515 h 4977304"/>
              <a:gd name="connsiteX41" fmla="*/ 9107733 w 12217206"/>
              <a:gd name="connsiteY41" fmla="*/ 4515031 h 4977304"/>
              <a:gd name="connsiteX42" fmla="*/ 9047414 w 12217206"/>
              <a:gd name="connsiteY42" fmla="*/ 4506003 h 4977304"/>
              <a:gd name="connsiteX43" fmla="*/ 8999479 w 12217206"/>
              <a:gd name="connsiteY43" fmla="*/ 4509570 h 4977304"/>
              <a:gd name="connsiteX44" fmla="*/ 8999194 w 12217206"/>
              <a:gd name="connsiteY44" fmla="*/ 4509309 h 4977304"/>
              <a:gd name="connsiteX45" fmla="*/ 8990231 w 12217206"/>
              <a:gd name="connsiteY45" fmla="*/ 4510625 h 4977304"/>
              <a:gd name="connsiteX46" fmla="*/ 8984397 w 12217206"/>
              <a:gd name="connsiteY46" fmla="*/ 4512863 h 4977304"/>
              <a:gd name="connsiteX47" fmla="*/ 8968351 w 12217206"/>
              <a:gd name="connsiteY47" fmla="*/ 4516366 h 4977304"/>
              <a:gd name="connsiteX48" fmla="*/ 8962029 w 12217206"/>
              <a:gd name="connsiteY48" fmla="*/ 4515606 h 4977304"/>
              <a:gd name="connsiteX49" fmla="*/ 8957069 w 12217206"/>
              <a:gd name="connsiteY49" fmla="*/ 4513190 h 4977304"/>
              <a:gd name="connsiteX50" fmla="*/ 8889695 w 12217206"/>
              <a:gd name="connsiteY50" fmla="*/ 4533539 h 4977304"/>
              <a:gd name="connsiteX51" fmla="*/ 8746606 w 12217206"/>
              <a:gd name="connsiteY51" fmla="*/ 4530613 h 4977304"/>
              <a:gd name="connsiteX52" fmla="*/ 8702038 w 12217206"/>
              <a:gd name="connsiteY52" fmla="*/ 4532895 h 4977304"/>
              <a:gd name="connsiteX53" fmla="*/ 8590337 w 12217206"/>
              <a:gd name="connsiteY53" fmla="*/ 4542204 h 4977304"/>
              <a:gd name="connsiteX54" fmla="*/ 8519543 w 12217206"/>
              <a:gd name="connsiteY54" fmla="*/ 4526086 h 4977304"/>
              <a:gd name="connsiteX55" fmla="*/ 8505306 w 12217206"/>
              <a:gd name="connsiteY55" fmla="*/ 4532509 h 4977304"/>
              <a:gd name="connsiteX56" fmla="*/ 8500493 w 12217206"/>
              <a:gd name="connsiteY56" fmla="*/ 4535768 h 4977304"/>
              <a:gd name="connsiteX57" fmla="*/ 8492299 w 12217206"/>
              <a:gd name="connsiteY57" fmla="*/ 4538742 h 4977304"/>
              <a:gd name="connsiteX58" fmla="*/ 8491926 w 12217206"/>
              <a:gd name="connsiteY58" fmla="*/ 4538547 h 4977304"/>
              <a:gd name="connsiteX59" fmla="*/ 8484586 w 12217206"/>
              <a:gd name="connsiteY59" fmla="*/ 4541860 h 4977304"/>
              <a:gd name="connsiteX60" fmla="*/ 8361601 w 12217206"/>
              <a:gd name="connsiteY60" fmla="*/ 4557109 h 4977304"/>
              <a:gd name="connsiteX61" fmla="*/ 8348227 w 12217206"/>
              <a:gd name="connsiteY61" fmla="*/ 4557320 h 4977304"/>
              <a:gd name="connsiteX62" fmla="*/ 8346801 w 12217206"/>
              <a:gd name="connsiteY62" fmla="*/ 4556408 h 4977304"/>
              <a:gd name="connsiteX63" fmla="*/ 8308886 w 12217206"/>
              <a:gd name="connsiteY63" fmla="*/ 4575677 h 4977304"/>
              <a:gd name="connsiteX64" fmla="*/ 8289640 w 12217206"/>
              <a:gd name="connsiteY64" fmla="*/ 4590767 h 4977304"/>
              <a:gd name="connsiteX65" fmla="*/ 8278750 w 12217206"/>
              <a:gd name="connsiteY65" fmla="*/ 4597091 h 4977304"/>
              <a:gd name="connsiteX66" fmla="*/ 8277624 w 12217206"/>
              <a:gd name="connsiteY66" fmla="*/ 4601916 h 4977304"/>
              <a:gd name="connsiteX67" fmla="*/ 8260561 w 12217206"/>
              <a:gd name="connsiteY67" fmla="*/ 4609708 h 4977304"/>
              <a:gd name="connsiteX68" fmla="*/ 8257864 w 12217206"/>
              <a:gd name="connsiteY68" fmla="*/ 4609458 h 4977304"/>
              <a:gd name="connsiteX69" fmla="*/ 8246529 w 12217206"/>
              <a:gd name="connsiteY69" fmla="*/ 4620148 h 4977304"/>
              <a:gd name="connsiteX70" fmla="*/ 8240334 w 12217206"/>
              <a:gd name="connsiteY70" fmla="*/ 4634257 h 4977304"/>
              <a:gd name="connsiteX71" fmla="*/ 8084875 w 12217206"/>
              <a:gd name="connsiteY71" fmla="*/ 4684387 h 4977304"/>
              <a:gd name="connsiteX72" fmla="*/ 7900134 w 12217206"/>
              <a:gd name="connsiteY72" fmla="*/ 4729969 h 4977304"/>
              <a:gd name="connsiteX73" fmla="*/ 7713595 w 12217206"/>
              <a:gd name="connsiteY73" fmla="*/ 4757895 h 4977304"/>
              <a:gd name="connsiteX74" fmla="*/ 7609267 w 12217206"/>
              <a:gd name="connsiteY74" fmla="*/ 4754126 h 4977304"/>
              <a:gd name="connsiteX75" fmla="*/ 7522521 w 12217206"/>
              <a:gd name="connsiteY75" fmla="*/ 4760455 h 4977304"/>
              <a:gd name="connsiteX76" fmla="*/ 7514554 w 12217206"/>
              <a:gd name="connsiteY76" fmla="*/ 4763228 h 4977304"/>
              <a:gd name="connsiteX77" fmla="*/ 7502403 w 12217206"/>
              <a:gd name="connsiteY77" fmla="*/ 4764677 h 4977304"/>
              <a:gd name="connsiteX78" fmla="*/ 7502032 w 12217206"/>
              <a:gd name="connsiteY78" fmla="*/ 4764322 h 4977304"/>
              <a:gd name="connsiteX79" fmla="*/ 7490794 w 12217206"/>
              <a:gd name="connsiteY79" fmla="*/ 4766442 h 4977304"/>
              <a:gd name="connsiteX80" fmla="*/ 7400450 w 12217206"/>
              <a:gd name="connsiteY80" fmla="*/ 4757640 h 4977304"/>
              <a:gd name="connsiteX81" fmla="*/ 7307302 w 12217206"/>
              <a:gd name="connsiteY81" fmla="*/ 4747220 h 4977304"/>
              <a:gd name="connsiteX82" fmla="*/ 7305976 w 12217206"/>
              <a:gd name="connsiteY82" fmla="*/ 4745654 h 4977304"/>
              <a:gd name="connsiteX83" fmla="*/ 7213744 w 12217206"/>
              <a:gd name="connsiteY83" fmla="*/ 4773074 h 4977304"/>
              <a:gd name="connsiteX84" fmla="*/ 7196298 w 12217206"/>
              <a:gd name="connsiteY84" fmla="*/ 4778016 h 4977304"/>
              <a:gd name="connsiteX85" fmla="*/ 7192202 w 12217206"/>
              <a:gd name="connsiteY85" fmla="*/ 4783834 h 4977304"/>
              <a:gd name="connsiteX86" fmla="*/ 7166024 w 12217206"/>
              <a:gd name="connsiteY86" fmla="*/ 4788882 h 4977304"/>
              <a:gd name="connsiteX87" fmla="*/ 7092253 w 12217206"/>
              <a:gd name="connsiteY87" fmla="*/ 4802161 h 4977304"/>
              <a:gd name="connsiteX88" fmla="*/ 7013814 w 12217206"/>
              <a:gd name="connsiteY88" fmla="*/ 4801755 h 4977304"/>
              <a:gd name="connsiteX89" fmla="*/ 6899540 w 12217206"/>
              <a:gd name="connsiteY89" fmla="*/ 4833798 h 4977304"/>
              <a:gd name="connsiteX90" fmla="*/ 6703746 w 12217206"/>
              <a:gd name="connsiteY90" fmla="*/ 4864157 h 4977304"/>
              <a:gd name="connsiteX91" fmla="*/ 6545085 w 12217206"/>
              <a:gd name="connsiteY91" fmla="*/ 4895408 h 4977304"/>
              <a:gd name="connsiteX92" fmla="*/ 6313345 w 12217206"/>
              <a:gd name="connsiteY92" fmla="*/ 4946232 h 4977304"/>
              <a:gd name="connsiteX93" fmla="*/ 6164558 w 12217206"/>
              <a:gd name="connsiteY93" fmla="*/ 4948498 h 4977304"/>
              <a:gd name="connsiteX94" fmla="*/ 6069796 w 12217206"/>
              <a:gd name="connsiteY94" fmla="*/ 4970720 h 4977304"/>
              <a:gd name="connsiteX95" fmla="*/ 6064481 w 12217206"/>
              <a:gd name="connsiteY95" fmla="*/ 4969051 h 4977304"/>
              <a:gd name="connsiteX96" fmla="*/ 6044602 w 12217206"/>
              <a:gd name="connsiteY96" fmla="*/ 4969792 h 4977304"/>
              <a:gd name="connsiteX97" fmla="*/ 6037252 w 12217206"/>
              <a:gd name="connsiteY97" fmla="*/ 4960726 h 4977304"/>
              <a:gd name="connsiteX98" fmla="*/ 6006081 w 12217206"/>
              <a:gd name="connsiteY98" fmla="*/ 4955195 h 4977304"/>
              <a:gd name="connsiteX99" fmla="*/ 5920065 w 12217206"/>
              <a:gd name="connsiteY99" fmla="*/ 4944866 h 4977304"/>
              <a:gd name="connsiteX100" fmla="*/ 5755077 w 12217206"/>
              <a:gd name="connsiteY100" fmla="*/ 4976193 h 4977304"/>
              <a:gd name="connsiteX101" fmla="*/ 5623207 w 12217206"/>
              <a:gd name="connsiteY101" fmla="*/ 4977304 h 4977304"/>
              <a:gd name="connsiteX102" fmla="*/ 5467256 w 12217206"/>
              <a:gd name="connsiteY102" fmla="*/ 4962079 h 4977304"/>
              <a:gd name="connsiteX103" fmla="*/ 5429137 w 12217206"/>
              <a:gd name="connsiteY103" fmla="*/ 4949858 h 4977304"/>
              <a:gd name="connsiteX104" fmla="*/ 5378078 w 12217206"/>
              <a:gd name="connsiteY104" fmla="*/ 4930634 h 4977304"/>
              <a:gd name="connsiteX105" fmla="*/ 5258253 w 12217206"/>
              <a:gd name="connsiteY105" fmla="*/ 4908461 h 4977304"/>
              <a:gd name="connsiteX106" fmla="*/ 5219477 w 12217206"/>
              <a:gd name="connsiteY106" fmla="*/ 4896381 h 4977304"/>
              <a:gd name="connsiteX107" fmla="*/ 5171208 w 12217206"/>
              <a:gd name="connsiteY107" fmla="*/ 4893134 h 4977304"/>
              <a:gd name="connsiteX108" fmla="*/ 5153115 w 12217206"/>
              <a:gd name="connsiteY108" fmla="*/ 4885290 h 4977304"/>
              <a:gd name="connsiteX109" fmla="*/ 5139168 w 12217206"/>
              <a:gd name="connsiteY109" fmla="*/ 4881597 h 4977304"/>
              <a:gd name="connsiteX110" fmla="*/ 5136167 w 12217206"/>
              <a:gd name="connsiteY110" fmla="*/ 4879315 h 4977304"/>
              <a:gd name="connsiteX111" fmla="*/ 5118243 w 12217206"/>
              <a:gd name="connsiteY111" fmla="*/ 4867529 h 4977304"/>
              <a:gd name="connsiteX112" fmla="*/ 5062411 w 12217206"/>
              <a:gd name="connsiteY112" fmla="*/ 4874665 h 4977304"/>
              <a:gd name="connsiteX113" fmla="*/ 5008170 w 12217206"/>
              <a:gd name="connsiteY113" fmla="*/ 4856876 h 4977304"/>
              <a:gd name="connsiteX114" fmla="*/ 4837210 w 12217206"/>
              <a:gd name="connsiteY114" fmla="*/ 4830794 h 4977304"/>
              <a:gd name="connsiteX115" fmla="*/ 4759270 w 12217206"/>
              <a:gd name="connsiteY115" fmla="*/ 4800638 h 4977304"/>
              <a:gd name="connsiteX116" fmla="*/ 4720035 w 12217206"/>
              <a:gd name="connsiteY116" fmla="*/ 4790848 h 4977304"/>
              <a:gd name="connsiteX117" fmla="*/ 4718027 w 12217206"/>
              <a:gd name="connsiteY117" fmla="*/ 4790035 h 4977304"/>
              <a:gd name="connsiteX118" fmla="*/ 4718961 w 12217206"/>
              <a:gd name="connsiteY118" fmla="*/ 4789806 h 4977304"/>
              <a:gd name="connsiteX119" fmla="*/ 4714055 w 12217206"/>
              <a:gd name="connsiteY119" fmla="*/ 4788426 h 4977304"/>
              <a:gd name="connsiteX120" fmla="*/ 4718027 w 12217206"/>
              <a:gd name="connsiteY120" fmla="*/ 4790035 h 4977304"/>
              <a:gd name="connsiteX121" fmla="*/ 4712381 w 12217206"/>
              <a:gd name="connsiteY121" fmla="*/ 4791420 h 4977304"/>
              <a:gd name="connsiteX122" fmla="*/ 4512801 w 12217206"/>
              <a:gd name="connsiteY122" fmla="*/ 4780666 h 4977304"/>
              <a:gd name="connsiteX123" fmla="*/ 4425588 w 12217206"/>
              <a:gd name="connsiteY123" fmla="*/ 4769100 h 4977304"/>
              <a:gd name="connsiteX124" fmla="*/ 4314086 w 12217206"/>
              <a:gd name="connsiteY124" fmla="*/ 4774822 h 4977304"/>
              <a:gd name="connsiteX125" fmla="*/ 4312230 w 12217206"/>
              <a:gd name="connsiteY125" fmla="*/ 4773365 h 4977304"/>
              <a:gd name="connsiteX126" fmla="*/ 4292278 w 12217206"/>
              <a:gd name="connsiteY126" fmla="*/ 4771325 h 4977304"/>
              <a:gd name="connsiteX127" fmla="*/ 4287201 w 12217206"/>
              <a:gd name="connsiteY127" fmla="*/ 4774493 h 4977304"/>
              <a:gd name="connsiteX128" fmla="*/ 4273289 w 12217206"/>
              <a:gd name="connsiteY128" fmla="*/ 4774225 h 4977304"/>
              <a:gd name="connsiteX129" fmla="*/ 4245283 w 12217206"/>
              <a:gd name="connsiteY129" fmla="*/ 4776749 h 4977304"/>
              <a:gd name="connsiteX130" fmla="*/ 4199245 w 12217206"/>
              <a:gd name="connsiteY130" fmla="*/ 4773714 h 4977304"/>
              <a:gd name="connsiteX131" fmla="*/ 4198941 w 12217206"/>
              <a:gd name="connsiteY131" fmla="*/ 4772347 h 4977304"/>
              <a:gd name="connsiteX132" fmla="*/ 4188453 w 12217206"/>
              <a:gd name="connsiteY132" fmla="*/ 4766228 h 4977304"/>
              <a:gd name="connsiteX133" fmla="*/ 4139982 w 12217206"/>
              <a:gd name="connsiteY133" fmla="*/ 4748999 h 4977304"/>
              <a:gd name="connsiteX134" fmla="*/ 4080374 w 12217206"/>
              <a:gd name="connsiteY134" fmla="*/ 4720184 h 4977304"/>
              <a:gd name="connsiteX135" fmla="*/ 4071828 w 12217206"/>
              <a:gd name="connsiteY135" fmla="*/ 4719278 h 4977304"/>
              <a:gd name="connsiteX136" fmla="*/ 4071710 w 12217206"/>
              <a:gd name="connsiteY136" fmla="*/ 4718953 h 4977304"/>
              <a:gd name="connsiteX137" fmla="*/ 4056247 w 12217206"/>
              <a:gd name="connsiteY137" fmla="*/ 4717622 h 4977304"/>
              <a:gd name="connsiteX138" fmla="*/ 4039668 w 12217206"/>
              <a:gd name="connsiteY138" fmla="*/ 4715861 h 4977304"/>
              <a:gd name="connsiteX139" fmla="*/ 4034303 w 12217206"/>
              <a:gd name="connsiteY139" fmla="*/ 4713218 h 4977304"/>
              <a:gd name="connsiteX140" fmla="*/ 4032672 w 12217206"/>
              <a:gd name="connsiteY140" fmla="*/ 4709236 h 4977304"/>
              <a:gd name="connsiteX141" fmla="*/ 4031088 w 12217206"/>
              <a:gd name="connsiteY141" fmla="*/ 4709491 h 4977304"/>
              <a:gd name="connsiteX142" fmla="*/ 4001867 w 12217206"/>
              <a:gd name="connsiteY142" fmla="*/ 4695842 h 4977304"/>
              <a:gd name="connsiteX143" fmla="*/ 3934220 w 12217206"/>
              <a:gd name="connsiteY143" fmla="*/ 4676884 h 4977304"/>
              <a:gd name="connsiteX144" fmla="*/ 3894676 w 12217206"/>
              <a:gd name="connsiteY144" fmla="*/ 4670743 h 4977304"/>
              <a:gd name="connsiteX145" fmla="*/ 3787232 w 12217206"/>
              <a:gd name="connsiteY145" fmla="*/ 4648764 h 4977304"/>
              <a:gd name="connsiteX146" fmla="*/ 3680057 w 12217206"/>
              <a:gd name="connsiteY146" fmla="*/ 4622784 h 4977304"/>
              <a:gd name="connsiteX147" fmla="*/ 3607627 w 12217206"/>
              <a:gd name="connsiteY147" fmla="*/ 4587738 h 4977304"/>
              <a:gd name="connsiteX148" fmla="*/ 3601451 w 12217206"/>
              <a:gd name="connsiteY148" fmla="*/ 4589218 h 4977304"/>
              <a:gd name="connsiteX149" fmla="*/ 3592338 w 12217206"/>
              <a:gd name="connsiteY149" fmla="*/ 4589396 h 4977304"/>
              <a:gd name="connsiteX150" fmla="*/ 3592104 w 12217206"/>
              <a:gd name="connsiteY150" fmla="*/ 4589103 h 4977304"/>
              <a:gd name="connsiteX151" fmla="*/ 3583586 w 12217206"/>
              <a:gd name="connsiteY151" fmla="*/ 4589853 h 4977304"/>
              <a:gd name="connsiteX152" fmla="*/ 3533777 w 12217206"/>
              <a:gd name="connsiteY152" fmla="*/ 4579320 h 4977304"/>
              <a:gd name="connsiteX153" fmla="*/ 3470906 w 12217206"/>
              <a:gd name="connsiteY153" fmla="*/ 4575344 h 4977304"/>
              <a:gd name="connsiteX154" fmla="*/ 3398460 w 12217206"/>
              <a:gd name="connsiteY154" fmla="*/ 4562260 h 4977304"/>
              <a:gd name="connsiteX155" fmla="*/ 3361644 w 12217206"/>
              <a:gd name="connsiteY155" fmla="*/ 4580670 h 4977304"/>
              <a:gd name="connsiteX156" fmla="*/ 3341795 w 12217206"/>
              <a:gd name="connsiteY156" fmla="*/ 4582496 h 4977304"/>
              <a:gd name="connsiteX157" fmla="*/ 3339469 w 12217206"/>
              <a:gd name="connsiteY157" fmla="*/ 4581438 h 4977304"/>
              <a:gd name="connsiteX158" fmla="*/ 3260180 w 12217206"/>
              <a:gd name="connsiteY158" fmla="*/ 4587820 h 4977304"/>
              <a:gd name="connsiteX159" fmla="*/ 3140460 w 12217206"/>
              <a:gd name="connsiteY159" fmla="*/ 4596263 h 4977304"/>
              <a:gd name="connsiteX160" fmla="*/ 3028270 w 12217206"/>
              <a:gd name="connsiteY160" fmla="*/ 4599134 h 4977304"/>
              <a:gd name="connsiteX161" fmla="*/ 2779714 w 12217206"/>
              <a:gd name="connsiteY161" fmla="*/ 4622831 h 4977304"/>
              <a:gd name="connsiteX162" fmla="*/ 2649525 w 12217206"/>
              <a:gd name="connsiteY162" fmla="*/ 4658086 h 4977304"/>
              <a:gd name="connsiteX163" fmla="*/ 2566315 w 12217206"/>
              <a:gd name="connsiteY163" fmla="*/ 4605776 h 4977304"/>
              <a:gd name="connsiteX164" fmla="*/ 2441626 w 12217206"/>
              <a:gd name="connsiteY164" fmla="*/ 4620872 h 4977304"/>
              <a:gd name="connsiteX165" fmla="*/ 2313568 w 12217206"/>
              <a:gd name="connsiteY165" fmla="*/ 4630067 h 4977304"/>
              <a:gd name="connsiteX166" fmla="*/ 2207105 w 12217206"/>
              <a:gd name="connsiteY166" fmla="*/ 4624384 h 4977304"/>
              <a:gd name="connsiteX167" fmla="*/ 2093268 w 12217206"/>
              <a:gd name="connsiteY167" fmla="*/ 4606236 h 4977304"/>
              <a:gd name="connsiteX168" fmla="*/ 1996024 w 12217206"/>
              <a:gd name="connsiteY168" fmla="*/ 4597526 h 4977304"/>
              <a:gd name="connsiteX169" fmla="*/ 1926886 w 12217206"/>
              <a:gd name="connsiteY169" fmla="*/ 4621358 h 4977304"/>
              <a:gd name="connsiteX170" fmla="*/ 1920368 w 12217206"/>
              <a:gd name="connsiteY170" fmla="*/ 4616112 h 4977304"/>
              <a:gd name="connsiteX171" fmla="*/ 1871831 w 12217206"/>
              <a:gd name="connsiteY171" fmla="*/ 4617844 h 4977304"/>
              <a:gd name="connsiteX172" fmla="*/ 1785463 w 12217206"/>
              <a:gd name="connsiteY172" fmla="*/ 4647841 h 4977304"/>
              <a:gd name="connsiteX173" fmla="*/ 1737045 w 12217206"/>
              <a:gd name="connsiteY173" fmla="*/ 4642356 h 4977304"/>
              <a:gd name="connsiteX174" fmla="*/ 1673954 w 12217206"/>
              <a:gd name="connsiteY174" fmla="*/ 4624601 h 4977304"/>
              <a:gd name="connsiteX175" fmla="*/ 1602834 w 12217206"/>
              <a:gd name="connsiteY175" fmla="*/ 4640924 h 4977304"/>
              <a:gd name="connsiteX176" fmla="*/ 1490351 w 12217206"/>
              <a:gd name="connsiteY176" fmla="*/ 4613132 h 4977304"/>
              <a:gd name="connsiteX177" fmla="*/ 1149212 w 12217206"/>
              <a:gd name="connsiteY177" fmla="*/ 4564210 h 4977304"/>
              <a:gd name="connsiteX178" fmla="*/ 938574 w 12217206"/>
              <a:gd name="connsiteY178" fmla="*/ 4566821 h 4977304"/>
              <a:gd name="connsiteX179" fmla="*/ 857697 w 12217206"/>
              <a:gd name="connsiteY179" fmla="*/ 4525391 h 4977304"/>
              <a:gd name="connsiteX180" fmla="*/ 836981 w 12217206"/>
              <a:gd name="connsiteY180" fmla="*/ 4526708 h 4977304"/>
              <a:gd name="connsiteX181" fmla="*/ 816264 w 12217206"/>
              <a:gd name="connsiteY181" fmla="*/ 4524575 h 4977304"/>
              <a:gd name="connsiteX182" fmla="*/ 810965 w 12217206"/>
              <a:gd name="connsiteY182" fmla="*/ 4527718 h 4977304"/>
              <a:gd name="connsiteX183" fmla="*/ 796509 w 12217206"/>
              <a:gd name="connsiteY183" fmla="*/ 4527387 h 4977304"/>
              <a:gd name="connsiteX184" fmla="*/ 767389 w 12217206"/>
              <a:gd name="connsiteY184" fmla="*/ 4529784 h 4977304"/>
              <a:gd name="connsiteX185" fmla="*/ 762544 w 12217206"/>
              <a:gd name="connsiteY185" fmla="*/ 4527372 h 4977304"/>
              <a:gd name="connsiteX186" fmla="*/ 719567 w 12217206"/>
              <a:gd name="connsiteY186" fmla="*/ 4526534 h 4977304"/>
              <a:gd name="connsiteX187" fmla="*/ 719262 w 12217206"/>
              <a:gd name="connsiteY187" fmla="*/ 4525164 h 4977304"/>
              <a:gd name="connsiteX188" fmla="*/ 708402 w 12217206"/>
              <a:gd name="connsiteY188" fmla="*/ 4518999 h 4977304"/>
              <a:gd name="connsiteX189" fmla="*/ 596394 w 12217206"/>
              <a:gd name="connsiteY189" fmla="*/ 4472455 h 4977304"/>
              <a:gd name="connsiteX190" fmla="*/ 578149 w 12217206"/>
              <a:gd name="connsiteY190" fmla="*/ 4469575 h 4977304"/>
              <a:gd name="connsiteX191" fmla="*/ 571336 w 12217206"/>
              <a:gd name="connsiteY191" fmla="*/ 4469781 h 4977304"/>
              <a:gd name="connsiteX192" fmla="*/ 444802 w 12217206"/>
              <a:gd name="connsiteY192" fmla="*/ 4428480 h 4977304"/>
              <a:gd name="connsiteX193" fmla="*/ 403746 w 12217206"/>
              <a:gd name="connsiteY193" fmla="*/ 4422157 h 4977304"/>
              <a:gd name="connsiteX194" fmla="*/ 292240 w 12217206"/>
              <a:gd name="connsiteY194" fmla="*/ 4399681 h 4977304"/>
              <a:gd name="connsiteX195" fmla="*/ 118302 w 12217206"/>
              <a:gd name="connsiteY195" fmla="*/ 4343421 h 4977304"/>
              <a:gd name="connsiteX196" fmla="*/ 15516 w 12217206"/>
              <a:gd name="connsiteY196" fmla="*/ 4340320 h 4977304"/>
              <a:gd name="connsiteX197" fmla="*/ 2 w 12217206"/>
              <a:gd name="connsiteY197" fmla="*/ 4334381 h 4977304"/>
              <a:gd name="connsiteX198" fmla="*/ 2 w 12217206"/>
              <a:gd name="connsiteY198" fmla="*/ 3589361 h 4977304"/>
              <a:gd name="connsiteX199" fmla="*/ 0 w 12217206"/>
              <a:gd name="connsiteY199" fmla="*/ 3589361 h 4977304"/>
              <a:gd name="connsiteX200" fmla="*/ 0 w 12217206"/>
              <a:gd name="connsiteY200" fmla="*/ 3513036 h 4977304"/>
              <a:gd name="connsiteX201" fmla="*/ 0 w 12217206"/>
              <a:gd name="connsiteY201" fmla="*/ 2672265 h 4977304"/>
              <a:gd name="connsiteX202" fmla="*/ 0 w 12217206"/>
              <a:gd name="connsiteY202" fmla="*/ 0 h 4977304"/>
              <a:gd name="connsiteX0" fmla="*/ 0 w 12198158"/>
              <a:gd name="connsiteY0" fmla="*/ 0 h 4977304"/>
              <a:gd name="connsiteX1" fmla="*/ 12192000 w 12198158"/>
              <a:gd name="connsiteY1" fmla="*/ 0 h 4977304"/>
              <a:gd name="connsiteX2" fmla="*/ 12192000 w 12198158"/>
              <a:gd name="connsiteY2" fmla="*/ 2726958 h 4977304"/>
              <a:gd name="connsiteX3" fmla="*/ 12198158 w 12198158"/>
              <a:gd name="connsiteY3" fmla="*/ 3664565 h 4977304"/>
              <a:gd name="connsiteX4" fmla="*/ 12132764 w 12198158"/>
              <a:gd name="connsiteY4" fmla="*/ 3748492 h 4977304"/>
              <a:gd name="connsiteX5" fmla="*/ 12053056 w 12198158"/>
              <a:gd name="connsiteY5" fmla="*/ 3749753 h 4977304"/>
              <a:gd name="connsiteX6" fmla="*/ 11938513 w 12198158"/>
              <a:gd name="connsiteY6" fmla="*/ 3754367 h 4977304"/>
              <a:gd name="connsiteX7" fmla="*/ 11853342 w 12198158"/>
              <a:gd name="connsiteY7" fmla="*/ 3782688 h 4977304"/>
              <a:gd name="connsiteX8" fmla="*/ 11704569 w 12198158"/>
              <a:gd name="connsiteY8" fmla="*/ 3839336 h 4977304"/>
              <a:gd name="connsiteX9" fmla="*/ 11577641 w 12198158"/>
              <a:gd name="connsiteY9" fmla="*/ 3885996 h 4977304"/>
              <a:gd name="connsiteX10" fmla="*/ 11508791 w 12198158"/>
              <a:gd name="connsiteY10" fmla="*/ 3969283 h 4977304"/>
              <a:gd name="connsiteX11" fmla="*/ 11388373 w 12198158"/>
              <a:gd name="connsiteY11" fmla="*/ 4027440 h 4977304"/>
              <a:gd name="connsiteX12" fmla="*/ 11276406 w 12198158"/>
              <a:gd name="connsiteY12" fmla="*/ 4056099 h 4977304"/>
              <a:gd name="connsiteX13" fmla="*/ 11190251 w 12198158"/>
              <a:gd name="connsiteY13" fmla="*/ 4073272 h 4977304"/>
              <a:gd name="connsiteX14" fmla="*/ 11139995 w 12198158"/>
              <a:gd name="connsiteY14" fmla="*/ 4081811 h 4977304"/>
              <a:gd name="connsiteX15" fmla="*/ 11040727 w 12198158"/>
              <a:gd name="connsiteY15" fmla="*/ 4081109 h 4977304"/>
              <a:gd name="connsiteX16" fmla="*/ 10969005 w 12198158"/>
              <a:gd name="connsiteY16" fmla="*/ 4091154 h 4977304"/>
              <a:gd name="connsiteX17" fmla="*/ 10899772 w 12198158"/>
              <a:gd name="connsiteY17" fmla="*/ 4122857 h 4977304"/>
              <a:gd name="connsiteX18" fmla="*/ 10838983 w 12198158"/>
              <a:gd name="connsiteY18" fmla="*/ 4155791 h 4977304"/>
              <a:gd name="connsiteX19" fmla="*/ 10769520 w 12198158"/>
              <a:gd name="connsiteY19" fmla="*/ 4198574 h 4977304"/>
              <a:gd name="connsiteX20" fmla="*/ 10570843 w 12198158"/>
              <a:gd name="connsiteY20" fmla="*/ 4255424 h 4977304"/>
              <a:gd name="connsiteX21" fmla="*/ 10512263 w 12198158"/>
              <a:gd name="connsiteY21" fmla="*/ 4291698 h 4977304"/>
              <a:gd name="connsiteX22" fmla="*/ 10439016 w 12198158"/>
              <a:gd name="connsiteY22" fmla="*/ 4293933 h 4977304"/>
              <a:gd name="connsiteX23" fmla="*/ 10376941 w 12198158"/>
              <a:gd name="connsiteY23" fmla="*/ 4298111 h 4977304"/>
              <a:gd name="connsiteX24" fmla="*/ 10329960 w 12198158"/>
              <a:gd name="connsiteY24" fmla="*/ 4298774 h 4977304"/>
              <a:gd name="connsiteX25" fmla="*/ 10254256 w 12198158"/>
              <a:gd name="connsiteY25" fmla="*/ 4309364 h 4977304"/>
              <a:gd name="connsiteX26" fmla="*/ 10119745 w 12198158"/>
              <a:gd name="connsiteY26" fmla="*/ 4321869 h 4977304"/>
              <a:gd name="connsiteX27" fmla="*/ 10075444 w 12198158"/>
              <a:gd name="connsiteY27" fmla="*/ 4324144 h 4977304"/>
              <a:gd name="connsiteX28" fmla="*/ 10032543 w 12198158"/>
              <a:gd name="connsiteY28" fmla="*/ 4322337 h 4977304"/>
              <a:gd name="connsiteX29" fmla="*/ 9953375 w 12198158"/>
              <a:gd name="connsiteY29" fmla="*/ 4339186 h 4977304"/>
              <a:gd name="connsiteX30" fmla="*/ 9841223 w 12198158"/>
              <a:gd name="connsiteY30" fmla="*/ 4346536 h 4977304"/>
              <a:gd name="connsiteX31" fmla="*/ 9721820 w 12198158"/>
              <a:gd name="connsiteY31" fmla="*/ 4368481 h 4977304"/>
              <a:gd name="connsiteX32" fmla="*/ 9578114 w 12198158"/>
              <a:gd name="connsiteY32" fmla="*/ 4380883 h 4977304"/>
              <a:gd name="connsiteX33" fmla="*/ 9336820 w 12198158"/>
              <a:gd name="connsiteY33" fmla="*/ 4430514 h 4977304"/>
              <a:gd name="connsiteX34" fmla="*/ 9272837 w 12198158"/>
              <a:gd name="connsiteY34" fmla="*/ 4491645 h 4977304"/>
              <a:gd name="connsiteX35" fmla="*/ 9188677 w 12198158"/>
              <a:gd name="connsiteY35" fmla="*/ 4497828 h 4977304"/>
              <a:gd name="connsiteX36" fmla="*/ 9183116 w 12198158"/>
              <a:gd name="connsiteY36" fmla="*/ 4507862 h 4977304"/>
              <a:gd name="connsiteX37" fmla="*/ 9145128 w 12198158"/>
              <a:gd name="connsiteY37" fmla="*/ 4520027 h 4977304"/>
              <a:gd name="connsiteX38" fmla="*/ 9144106 w 12198158"/>
              <a:gd name="connsiteY38" fmla="*/ 4518870 h 4977304"/>
              <a:gd name="connsiteX39" fmla="*/ 9131223 w 12198158"/>
              <a:gd name="connsiteY39" fmla="*/ 4516515 h 4977304"/>
              <a:gd name="connsiteX40" fmla="*/ 9107733 w 12198158"/>
              <a:gd name="connsiteY40" fmla="*/ 4515031 h 4977304"/>
              <a:gd name="connsiteX41" fmla="*/ 9047414 w 12198158"/>
              <a:gd name="connsiteY41" fmla="*/ 4506003 h 4977304"/>
              <a:gd name="connsiteX42" fmla="*/ 8999479 w 12198158"/>
              <a:gd name="connsiteY42" fmla="*/ 4509570 h 4977304"/>
              <a:gd name="connsiteX43" fmla="*/ 8999194 w 12198158"/>
              <a:gd name="connsiteY43" fmla="*/ 4509309 h 4977304"/>
              <a:gd name="connsiteX44" fmla="*/ 8990231 w 12198158"/>
              <a:gd name="connsiteY44" fmla="*/ 4510625 h 4977304"/>
              <a:gd name="connsiteX45" fmla="*/ 8984397 w 12198158"/>
              <a:gd name="connsiteY45" fmla="*/ 4512863 h 4977304"/>
              <a:gd name="connsiteX46" fmla="*/ 8968351 w 12198158"/>
              <a:gd name="connsiteY46" fmla="*/ 4516366 h 4977304"/>
              <a:gd name="connsiteX47" fmla="*/ 8962029 w 12198158"/>
              <a:gd name="connsiteY47" fmla="*/ 4515606 h 4977304"/>
              <a:gd name="connsiteX48" fmla="*/ 8957069 w 12198158"/>
              <a:gd name="connsiteY48" fmla="*/ 4513190 h 4977304"/>
              <a:gd name="connsiteX49" fmla="*/ 8889695 w 12198158"/>
              <a:gd name="connsiteY49" fmla="*/ 4533539 h 4977304"/>
              <a:gd name="connsiteX50" fmla="*/ 8746606 w 12198158"/>
              <a:gd name="connsiteY50" fmla="*/ 4530613 h 4977304"/>
              <a:gd name="connsiteX51" fmla="*/ 8702038 w 12198158"/>
              <a:gd name="connsiteY51" fmla="*/ 4532895 h 4977304"/>
              <a:gd name="connsiteX52" fmla="*/ 8590337 w 12198158"/>
              <a:gd name="connsiteY52" fmla="*/ 4542204 h 4977304"/>
              <a:gd name="connsiteX53" fmla="*/ 8519543 w 12198158"/>
              <a:gd name="connsiteY53" fmla="*/ 4526086 h 4977304"/>
              <a:gd name="connsiteX54" fmla="*/ 8505306 w 12198158"/>
              <a:gd name="connsiteY54" fmla="*/ 4532509 h 4977304"/>
              <a:gd name="connsiteX55" fmla="*/ 8500493 w 12198158"/>
              <a:gd name="connsiteY55" fmla="*/ 4535768 h 4977304"/>
              <a:gd name="connsiteX56" fmla="*/ 8492299 w 12198158"/>
              <a:gd name="connsiteY56" fmla="*/ 4538742 h 4977304"/>
              <a:gd name="connsiteX57" fmla="*/ 8491926 w 12198158"/>
              <a:gd name="connsiteY57" fmla="*/ 4538547 h 4977304"/>
              <a:gd name="connsiteX58" fmla="*/ 8484586 w 12198158"/>
              <a:gd name="connsiteY58" fmla="*/ 4541860 h 4977304"/>
              <a:gd name="connsiteX59" fmla="*/ 8361601 w 12198158"/>
              <a:gd name="connsiteY59" fmla="*/ 4557109 h 4977304"/>
              <a:gd name="connsiteX60" fmla="*/ 8348227 w 12198158"/>
              <a:gd name="connsiteY60" fmla="*/ 4557320 h 4977304"/>
              <a:gd name="connsiteX61" fmla="*/ 8346801 w 12198158"/>
              <a:gd name="connsiteY61" fmla="*/ 4556408 h 4977304"/>
              <a:gd name="connsiteX62" fmla="*/ 8308886 w 12198158"/>
              <a:gd name="connsiteY62" fmla="*/ 4575677 h 4977304"/>
              <a:gd name="connsiteX63" fmla="*/ 8289640 w 12198158"/>
              <a:gd name="connsiteY63" fmla="*/ 4590767 h 4977304"/>
              <a:gd name="connsiteX64" fmla="*/ 8278750 w 12198158"/>
              <a:gd name="connsiteY64" fmla="*/ 4597091 h 4977304"/>
              <a:gd name="connsiteX65" fmla="*/ 8277624 w 12198158"/>
              <a:gd name="connsiteY65" fmla="*/ 4601916 h 4977304"/>
              <a:gd name="connsiteX66" fmla="*/ 8260561 w 12198158"/>
              <a:gd name="connsiteY66" fmla="*/ 4609708 h 4977304"/>
              <a:gd name="connsiteX67" fmla="*/ 8257864 w 12198158"/>
              <a:gd name="connsiteY67" fmla="*/ 4609458 h 4977304"/>
              <a:gd name="connsiteX68" fmla="*/ 8246529 w 12198158"/>
              <a:gd name="connsiteY68" fmla="*/ 4620148 h 4977304"/>
              <a:gd name="connsiteX69" fmla="*/ 8240334 w 12198158"/>
              <a:gd name="connsiteY69" fmla="*/ 4634257 h 4977304"/>
              <a:gd name="connsiteX70" fmla="*/ 8084875 w 12198158"/>
              <a:gd name="connsiteY70" fmla="*/ 4684387 h 4977304"/>
              <a:gd name="connsiteX71" fmla="*/ 7900134 w 12198158"/>
              <a:gd name="connsiteY71" fmla="*/ 4729969 h 4977304"/>
              <a:gd name="connsiteX72" fmla="*/ 7713595 w 12198158"/>
              <a:gd name="connsiteY72" fmla="*/ 4757895 h 4977304"/>
              <a:gd name="connsiteX73" fmla="*/ 7609267 w 12198158"/>
              <a:gd name="connsiteY73" fmla="*/ 4754126 h 4977304"/>
              <a:gd name="connsiteX74" fmla="*/ 7522521 w 12198158"/>
              <a:gd name="connsiteY74" fmla="*/ 4760455 h 4977304"/>
              <a:gd name="connsiteX75" fmla="*/ 7514554 w 12198158"/>
              <a:gd name="connsiteY75" fmla="*/ 4763228 h 4977304"/>
              <a:gd name="connsiteX76" fmla="*/ 7502403 w 12198158"/>
              <a:gd name="connsiteY76" fmla="*/ 4764677 h 4977304"/>
              <a:gd name="connsiteX77" fmla="*/ 7502032 w 12198158"/>
              <a:gd name="connsiteY77" fmla="*/ 4764322 h 4977304"/>
              <a:gd name="connsiteX78" fmla="*/ 7490794 w 12198158"/>
              <a:gd name="connsiteY78" fmla="*/ 4766442 h 4977304"/>
              <a:gd name="connsiteX79" fmla="*/ 7400450 w 12198158"/>
              <a:gd name="connsiteY79" fmla="*/ 4757640 h 4977304"/>
              <a:gd name="connsiteX80" fmla="*/ 7307302 w 12198158"/>
              <a:gd name="connsiteY80" fmla="*/ 4747220 h 4977304"/>
              <a:gd name="connsiteX81" fmla="*/ 7305976 w 12198158"/>
              <a:gd name="connsiteY81" fmla="*/ 4745654 h 4977304"/>
              <a:gd name="connsiteX82" fmla="*/ 7213744 w 12198158"/>
              <a:gd name="connsiteY82" fmla="*/ 4773074 h 4977304"/>
              <a:gd name="connsiteX83" fmla="*/ 7196298 w 12198158"/>
              <a:gd name="connsiteY83" fmla="*/ 4778016 h 4977304"/>
              <a:gd name="connsiteX84" fmla="*/ 7192202 w 12198158"/>
              <a:gd name="connsiteY84" fmla="*/ 4783834 h 4977304"/>
              <a:gd name="connsiteX85" fmla="*/ 7166024 w 12198158"/>
              <a:gd name="connsiteY85" fmla="*/ 4788882 h 4977304"/>
              <a:gd name="connsiteX86" fmla="*/ 7092253 w 12198158"/>
              <a:gd name="connsiteY86" fmla="*/ 4802161 h 4977304"/>
              <a:gd name="connsiteX87" fmla="*/ 7013814 w 12198158"/>
              <a:gd name="connsiteY87" fmla="*/ 4801755 h 4977304"/>
              <a:gd name="connsiteX88" fmla="*/ 6899540 w 12198158"/>
              <a:gd name="connsiteY88" fmla="*/ 4833798 h 4977304"/>
              <a:gd name="connsiteX89" fmla="*/ 6703746 w 12198158"/>
              <a:gd name="connsiteY89" fmla="*/ 4864157 h 4977304"/>
              <a:gd name="connsiteX90" fmla="*/ 6545085 w 12198158"/>
              <a:gd name="connsiteY90" fmla="*/ 4895408 h 4977304"/>
              <a:gd name="connsiteX91" fmla="*/ 6313345 w 12198158"/>
              <a:gd name="connsiteY91" fmla="*/ 4946232 h 4977304"/>
              <a:gd name="connsiteX92" fmla="*/ 6164558 w 12198158"/>
              <a:gd name="connsiteY92" fmla="*/ 4948498 h 4977304"/>
              <a:gd name="connsiteX93" fmla="*/ 6069796 w 12198158"/>
              <a:gd name="connsiteY93" fmla="*/ 4970720 h 4977304"/>
              <a:gd name="connsiteX94" fmla="*/ 6064481 w 12198158"/>
              <a:gd name="connsiteY94" fmla="*/ 4969051 h 4977304"/>
              <a:gd name="connsiteX95" fmla="*/ 6044602 w 12198158"/>
              <a:gd name="connsiteY95" fmla="*/ 4969792 h 4977304"/>
              <a:gd name="connsiteX96" fmla="*/ 6037252 w 12198158"/>
              <a:gd name="connsiteY96" fmla="*/ 4960726 h 4977304"/>
              <a:gd name="connsiteX97" fmla="*/ 6006081 w 12198158"/>
              <a:gd name="connsiteY97" fmla="*/ 4955195 h 4977304"/>
              <a:gd name="connsiteX98" fmla="*/ 5920065 w 12198158"/>
              <a:gd name="connsiteY98" fmla="*/ 4944866 h 4977304"/>
              <a:gd name="connsiteX99" fmla="*/ 5755077 w 12198158"/>
              <a:gd name="connsiteY99" fmla="*/ 4976193 h 4977304"/>
              <a:gd name="connsiteX100" fmla="*/ 5623207 w 12198158"/>
              <a:gd name="connsiteY100" fmla="*/ 4977304 h 4977304"/>
              <a:gd name="connsiteX101" fmla="*/ 5467256 w 12198158"/>
              <a:gd name="connsiteY101" fmla="*/ 4962079 h 4977304"/>
              <a:gd name="connsiteX102" fmla="*/ 5429137 w 12198158"/>
              <a:gd name="connsiteY102" fmla="*/ 4949858 h 4977304"/>
              <a:gd name="connsiteX103" fmla="*/ 5378078 w 12198158"/>
              <a:gd name="connsiteY103" fmla="*/ 4930634 h 4977304"/>
              <a:gd name="connsiteX104" fmla="*/ 5258253 w 12198158"/>
              <a:gd name="connsiteY104" fmla="*/ 4908461 h 4977304"/>
              <a:gd name="connsiteX105" fmla="*/ 5219477 w 12198158"/>
              <a:gd name="connsiteY105" fmla="*/ 4896381 h 4977304"/>
              <a:gd name="connsiteX106" fmla="*/ 5171208 w 12198158"/>
              <a:gd name="connsiteY106" fmla="*/ 4893134 h 4977304"/>
              <a:gd name="connsiteX107" fmla="*/ 5153115 w 12198158"/>
              <a:gd name="connsiteY107" fmla="*/ 4885290 h 4977304"/>
              <a:gd name="connsiteX108" fmla="*/ 5139168 w 12198158"/>
              <a:gd name="connsiteY108" fmla="*/ 4881597 h 4977304"/>
              <a:gd name="connsiteX109" fmla="*/ 5136167 w 12198158"/>
              <a:gd name="connsiteY109" fmla="*/ 4879315 h 4977304"/>
              <a:gd name="connsiteX110" fmla="*/ 5118243 w 12198158"/>
              <a:gd name="connsiteY110" fmla="*/ 4867529 h 4977304"/>
              <a:gd name="connsiteX111" fmla="*/ 5062411 w 12198158"/>
              <a:gd name="connsiteY111" fmla="*/ 4874665 h 4977304"/>
              <a:gd name="connsiteX112" fmla="*/ 5008170 w 12198158"/>
              <a:gd name="connsiteY112" fmla="*/ 4856876 h 4977304"/>
              <a:gd name="connsiteX113" fmla="*/ 4837210 w 12198158"/>
              <a:gd name="connsiteY113" fmla="*/ 4830794 h 4977304"/>
              <a:gd name="connsiteX114" fmla="*/ 4759270 w 12198158"/>
              <a:gd name="connsiteY114" fmla="*/ 4800638 h 4977304"/>
              <a:gd name="connsiteX115" fmla="*/ 4720035 w 12198158"/>
              <a:gd name="connsiteY115" fmla="*/ 4790848 h 4977304"/>
              <a:gd name="connsiteX116" fmla="*/ 4718027 w 12198158"/>
              <a:gd name="connsiteY116" fmla="*/ 4790035 h 4977304"/>
              <a:gd name="connsiteX117" fmla="*/ 4718961 w 12198158"/>
              <a:gd name="connsiteY117" fmla="*/ 4789806 h 4977304"/>
              <a:gd name="connsiteX118" fmla="*/ 4714055 w 12198158"/>
              <a:gd name="connsiteY118" fmla="*/ 4788426 h 4977304"/>
              <a:gd name="connsiteX119" fmla="*/ 4718027 w 12198158"/>
              <a:gd name="connsiteY119" fmla="*/ 4790035 h 4977304"/>
              <a:gd name="connsiteX120" fmla="*/ 4712381 w 12198158"/>
              <a:gd name="connsiteY120" fmla="*/ 4791420 h 4977304"/>
              <a:gd name="connsiteX121" fmla="*/ 4512801 w 12198158"/>
              <a:gd name="connsiteY121" fmla="*/ 4780666 h 4977304"/>
              <a:gd name="connsiteX122" fmla="*/ 4425588 w 12198158"/>
              <a:gd name="connsiteY122" fmla="*/ 4769100 h 4977304"/>
              <a:gd name="connsiteX123" fmla="*/ 4314086 w 12198158"/>
              <a:gd name="connsiteY123" fmla="*/ 4774822 h 4977304"/>
              <a:gd name="connsiteX124" fmla="*/ 4312230 w 12198158"/>
              <a:gd name="connsiteY124" fmla="*/ 4773365 h 4977304"/>
              <a:gd name="connsiteX125" fmla="*/ 4292278 w 12198158"/>
              <a:gd name="connsiteY125" fmla="*/ 4771325 h 4977304"/>
              <a:gd name="connsiteX126" fmla="*/ 4287201 w 12198158"/>
              <a:gd name="connsiteY126" fmla="*/ 4774493 h 4977304"/>
              <a:gd name="connsiteX127" fmla="*/ 4273289 w 12198158"/>
              <a:gd name="connsiteY127" fmla="*/ 4774225 h 4977304"/>
              <a:gd name="connsiteX128" fmla="*/ 4245283 w 12198158"/>
              <a:gd name="connsiteY128" fmla="*/ 4776749 h 4977304"/>
              <a:gd name="connsiteX129" fmla="*/ 4199245 w 12198158"/>
              <a:gd name="connsiteY129" fmla="*/ 4773714 h 4977304"/>
              <a:gd name="connsiteX130" fmla="*/ 4198941 w 12198158"/>
              <a:gd name="connsiteY130" fmla="*/ 4772347 h 4977304"/>
              <a:gd name="connsiteX131" fmla="*/ 4188453 w 12198158"/>
              <a:gd name="connsiteY131" fmla="*/ 4766228 h 4977304"/>
              <a:gd name="connsiteX132" fmla="*/ 4139982 w 12198158"/>
              <a:gd name="connsiteY132" fmla="*/ 4748999 h 4977304"/>
              <a:gd name="connsiteX133" fmla="*/ 4080374 w 12198158"/>
              <a:gd name="connsiteY133" fmla="*/ 4720184 h 4977304"/>
              <a:gd name="connsiteX134" fmla="*/ 4071828 w 12198158"/>
              <a:gd name="connsiteY134" fmla="*/ 4719278 h 4977304"/>
              <a:gd name="connsiteX135" fmla="*/ 4071710 w 12198158"/>
              <a:gd name="connsiteY135" fmla="*/ 4718953 h 4977304"/>
              <a:gd name="connsiteX136" fmla="*/ 4056247 w 12198158"/>
              <a:gd name="connsiteY136" fmla="*/ 4717622 h 4977304"/>
              <a:gd name="connsiteX137" fmla="*/ 4039668 w 12198158"/>
              <a:gd name="connsiteY137" fmla="*/ 4715861 h 4977304"/>
              <a:gd name="connsiteX138" fmla="*/ 4034303 w 12198158"/>
              <a:gd name="connsiteY138" fmla="*/ 4713218 h 4977304"/>
              <a:gd name="connsiteX139" fmla="*/ 4032672 w 12198158"/>
              <a:gd name="connsiteY139" fmla="*/ 4709236 h 4977304"/>
              <a:gd name="connsiteX140" fmla="*/ 4031088 w 12198158"/>
              <a:gd name="connsiteY140" fmla="*/ 4709491 h 4977304"/>
              <a:gd name="connsiteX141" fmla="*/ 4001867 w 12198158"/>
              <a:gd name="connsiteY141" fmla="*/ 4695842 h 4977304"/>
              <a:gd name="connsiteX142" fmla="*/ 3934220 w 12198158"/>
              <a:gd name="connsiteY142" fmla="*/ 4676884 h 4977304"/>
              <a:gd name="connsiteX143" fmla="*/ 3894676 w 12198158"/>
              <a:gd name="connsiteY143" fmla="*/ 4670743 h 4977304"/>
              <a:gd name="connsiteX144" fmla="*/ 3787232 w 12198158"/>
              <a:gd name="connsiteY144" fmla="*/ 4648764 h 4977304"/>
              <a:gd name="connsiteX145" fmla="*/ 3680057 w 12198158"/>
              <a:gd name="connsiteY145" fmla="*/ 4622784 h 4977304"/>
              <a:gd name="connsiteX146" fmla="*/ 3607627 w 12198158"/>
              <a:gd name="connsiteY146" fmla="*/ 4587738 h 4977304"/>
              <a:gd name="connsiteX147" fmla="*/ 3601451 w 12198158"/>
              <a:gd name="connsiteY147" fmla="*/ 4589218 h 4977304"/>
              <a:gd name="connsiteX148" fmla="*/ 3592338 w 12198158"/>
              <a:gd name="connsiteY148" fmla="*/ 4589396 h 4977304"/>
              <a:gd name="connsiteX149" fmla="*/ 3592104 w 12198158"/>
              <a:gd name="connsiteY149" fmla="*/ 4589103 h 4977304"/>
              <a:gd name="connsiteX150" fmla="*/ 3583586 w 12198158"/>
              <a:gd name="connsiteY150" fmla="*/ 4589853 h 4977304"/>
              <a:gd name="connsiteX151" fmla="*/ 3533777 w 12198158"/>
              <a:gd name="connsiteY151" fmla="*/ 4579320 h 4977304"/>
              <a:gd name="connsiteX152" fmla="*/ 3470906 w 12198158"/>
              <a:gd name="connsiteY152" fmla="*/ 4575344 h 4977304"/>
              <a:gd name="connsiteX153" fmla="*/ 3398460 w 12198158"/>
              <a:gd name="connsiteY153" fmla="*/ 4562260 h 4977304"/>
              <a:gd name="connsiteX154" fmla="*/ 3361644 w 12198158"/>
              <a:gd name="connsiteY154" fmla="*/ 4580670 h 4977304"/>
              <a:gd name="connsiteX155" fmla="*/ 3341795 w 12198158"/>
              <a:gd name="connsiteY155" fmla="*/ 4582496 h 4977304"/>
              <a:gd name="connsiteX156" fmla="*/ 3339469 w 12198158"/>
              <a:gd name="connsiteY156" fmla="*/ 4581438 h 4977304"/>
              <a:gd name="connsiteX157" fmla="*/ 3260180 w 12198158"/>
              <a:gd name="connsiteY157" fmla="*/ 4587820 h 4977304"/>
              <a:gd name="connsiteX158" fmla="*/ 3140460 w 12198158"/>
              <a:gd name="connsiteY158" fmla="*/ 4596263 h 4977304"/>
              <a:gd name="connsiteX159" fmla="*/ 3028270 w 12198158"/>
              <a:gd name="connsiteY159" fmla="*/ 4599134 h 4977304"/>
              <a:gd name="connsiteX160" fmla="*/ 2779714 w 12198158"/>
              <a:gd name="connsiteY160" fmla="*/ 4622831 h 4977304"/>
              <a:gd name="connsiteX161" fmla="*/ 2649525 w 12198158"/>
              <a:gd name="connsiteY161" fmla="*/ 4658086 h 4977304"/>
              <a:gd name="connsiteX162" fmla="*/ 2566315 w 12198158"/>
              <a:gd name="connsiteY162" fmla="*/ 4605776 h 4977304"/>
              <a:gd name="connsiteX163" fmla="*/ 2441626 w 12198158"/>
              <a:gd name="connsiteY163" fmla="*/ 4620872 h 4977304"/>
              <a:gd name="connsiteX164" fmla="*/ 2313568 w 12198158"/>
              <a:gd name="connsiteY164" fmla="*/ 4630067 h 4977304"/>
              <a:gd name="connsiteX165" fmla="*/ 2207105 w 12198158"/>
              <a:gd name="connsiteY165" fmla="*/ 4624384 h 4977304"/>
              <a:gd name="connsiteX166" fmla="*/ 2093268 w 12198158"/>
              <a:gd name="connsiteY166" fmla="*/ 4606236 h 4977304"/>
              <a:gd name="connsiteX167" fmla="*/ 1996024 w 12198158"/>
              <a:gd name="connsiteY167" fmla="*/ 4597526 h 4977304"/>
              <a:gd name="connsiteX168" fmla="*/ 1926886 w 12198158"/>
              <a:gd name="connsiteY168" fmla="*/ 4621358 h 4977304"/>
              <a:gd name="connsiteX169" fmla="*/ 1920368 w 12198158"/>
              <a:gd name="connsiteY169" fmla="*/ 4616112 h 4977304"/>
              <a:gd name="connsiteX170" fmla="*/ 1871831 w 12198158"/>
              <a:gd name="connsiteY170" fmla="*/ 4617844 h 4977304"/>
              <a:gd name="connsiteX171" fmla="*/ 1785463 w 12198158"/>
              <a:gd name="connsiteY171" fmla="*/ 4647841 h 4977304"/>
              <a:gd name="connsiteX172" fmla="*/ 1737045 w 12198158"/>
              <a:gd name="connsiteY172" fmla="*/ 4642356 h 4977304"/>
              <a:gd name="connsiteX173" fmla="*/ 1673954 w 12198158"/>
              <a:gd name="connsiteY173" fmla="*/ 4624601 h 4977304"/>
              <a:gd name="connsiteX174" fmla="*/ 1602834 w 12198158"/>
              <a:gd name="connsiteY174" fmla="*/ 4640924 h 4977304"/>
              <a:gd name="connsiteX175" fmla="*/ 1490351 w 12198158"/>
              <a:gd name="connsiteY175" fmla="*/ 4613132 h 4977304"/>
              <a:gd name="connsiteX176" fmla="*/ 1149212 w 12198158"/>
              <a:gd name="connsiteY176" fmla="*/ 4564210 h 4977304"/>
              <a:gd name="connsiteX177" fmla="*/ 938574 w 12198158"/>
              <a:gd name="connsiteY177" fmla="*/ 4566821 h 4977304"/>
              <a:gd name="connsiteX178" fmla="*/ 857697 w 12198158"/>
              <a:gd name="connsiteY178" fmla="*/ 4525391 h 4977304"/>
              <a:gd name="connsiteX179" fmla="*/ 836981 w 12198158"/>
              <a:gd name="connsiteY179" fmla="*/ 4526708 h 4977304"/>
              <a:gd name="connsiteX180" fmla="*/ 816264 w 12198158"/>
              <a:gd name="connsiteY180" fmla="*/ 4524575 h 4977304"/>
              <a:gd name="connsiteX181" fmla="*/ 810965 w 12198158"/>
              <a:gd name="connsiteY181" fmla="*/ 4527718 h 4977304"/>
              <a:gd name="connsiteX182" fmla="*/ 796509 w 12198158"/>
              <a:gd name="connsiteY182" fmla="*/ 4527387 h 4977304"/>
              <a:gd name="connsiteX183" fmla="*/ 767389 w 12198158"/>
              <a:gd name="connsiteY183" fmla="*/ 4529784 h 4977304"/>
              <a:gd name="connsiteX184" fmla="*/ 762544 w 12198158"/>
              <a:gd name="connsiteY184" fmla="*/ 4527372 h 4977304"/>
              <a:gd name="connsiteX185" fmla="*/ 719567 w 12198158"/>
              <a:gd name="connsiteY185" fmla="*/ 4526534 h 4977304"/>
              <a:gd name="connsiteX186" fmla="*/ 719262 w 12198158"/>
              <a:gd name="connsiteY186" fmla="*/ 4525164 h 4977304"/>
              <a:gd name="connsiteX187" fmla="*/ 708402 w 12198158"/>
              <a:gd name="connsiteY187" fmla="*/ 4518999 h 4977304"/>
              <a:gd name="connsiteX188" fmla="*/ 596394 w 12198158"/>
              <a:gd name="connsiteY188" fmla="*/ 4472455 h 4977304"/>
              <a:gd name="connsiteX189" fmla="*/ 578149 w 12198158"/>
              <a:gd name="connsiteY189" fmla="*/ 4469575 h 4977304"/>
              <a:gd name="connsiteX190" fmla="*/ 571336 w 12198158"/>
              <a:gd name="connsiteY190" fmla="*/ 4469781 h 4977304"/>
              <a:gd name="connsiteX191" fmla="*/ 444802 w 12198158"/>
              <a:gd name="connsiteY191" fmla="*/ 4428480 h 4977304"/>
              <a:gd name="connsiteX192" fmla="*/ 403746 w 12198158"/>
              <a:gd name="connsiteY192" fmla="*/ 4422157 h 4977304"/>
              <a:gd name="connsiteX193" fmla="*/ 292240 w 12198158"/>
              <a:gd name="connsiteY193" fmla="*/ 4399681 h 4977304"/>
              <a:gd name="connsiteX194" fmla="*/ 118302 w 12198158"/>
              <a:gd name="connsiteY194" fmla="*/ 4343421 h 4977304"/>
              <a:gd name="connsiteX195" fmla="*/ 15516 w 12198158"/>
              <a:gd name="connsiteY195" fmla="*/ 4340320 h 4977304"/>
              <a:gd name="connsiteX196" fmla="*/ 2 w 12198158"/>
              <a:gd name="connsiteY196" fmla="*/ 4334381 h 4977304"/>
              <a:gd name="connsiteX197" fmla="*/ 2 w 12198158"/>
              <a:gd name="connsiteY197" fmla="*/ 3589361 h 4977304"/>
              <a:gd name="connsiteX198" fmla="*/ 0 w 12198158"/>
              <a:gd name="connsiteY198" fmla="*/ 3589361 h 4977304"/>
              <a:gd name="connsiteX199" fmla="*/ 0 w 12198158"/>
              <a:gd name="connsiteY199" fmla="*/ 3513036 h 4977304"/>
              <a:gd name="connsiteX200" fmla="*/ 0 w 12198158"/>
              <a:gd name="connsiteY200" fmla="*/ 2672265 h 4977304"/>
              <a:gd name="connsiteX201" fmla="*/ 0 w 12198158"/>
              <a:gd name="connsiteY201"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3513036 h 4977304"/>
              <a:gd name="connsiteX199" fmla="*/ 0 w 12198158"/>
              <a:gd name="connsiteY199" fmla="*/ 2672265 h 4977304"/>
              <a:gd name="connsiteX200" fmla="*/ 0 w 12198158"/>
              <a:gd name="connsiteY200"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3513036 h 4977304"/>
              <a:gd name="connsiteX199" fmla="*/ 0 w 12198158"/>
              <a:gd name="connsiteY199"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3589361 h 4977304"/>
              <a:gd name="connsiteX198" fmla="*/ 0 w 12198158"/>
              <a:gd name="connsiteY198"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2 w 12198158"/>
              <a:gd name="connsiteY196" fmla="*/ 3589361 h 4977304"/>
              <a:gd name="connsiteX197" fmla="*/ 0 w 12198158"/>
              <a:gd name="connsiteY197" fmla="*/ 0 h 4977304"/>
              <a:gd name="connsiteX0" fmla="*/ 0 w 12198158"/>
              <a:gd name="connsiteY0" fmla="*/ 0 h 4977304"/>
              <a:gd name="connsiteX1" fmla="*/ 12192000 w 12198158"/>
              <a:gd name="connsiteY1" fmla="*/ 0 h 4977304"/>
              <a:gd name="connsiteX2" fmla="*/ 12198158 w 12198158"/>
              <a:gd name="connsiteY2" fmla="*/ 3664565 h 4977304"/>
              <a:gd name="connsiteX3" fmla="*/ 12132764 w 12198158"/>
              <a:gd name="connsiteY3" fmla="*/ 3748492 h 4977304"/>
              <a:gd name="connsiteX4" fmla="*/ 12053056 w 12198158"/>
              <a:gd name="connsiteY4" fmla="*/ 3749753 h 4977304"/>
              <a:gd name="connsiteX5" fmla="*/ 11938513 w 12198158"/>
              <a:gd name="connsiteY5" fmla="*/ 3754367 h 4977304"/>
              <a:gd name="connsiteX6" fmla="*/ 11853342 w 12198158"/>
              <a:gd name="connsiteY6" fmla="*/ 3782688 h 4977304"/>
              <a:gd name="connsiteX7" fmla="*/ 11704569 w 12198158"/>
              <a:gd name="connsiteY7" fmla="*/ 3839336 h 4977304"/>
              <a:gd name="connsiteX8" fmla="*/ 11577641 w 12198158"/>
              <a:gd name="connsiteY8" fmla="*/ 3885996 h 4977304"/>
              <a:gd name="connsiteX9" fmla="*/ 11508791 w 12198158"/>
              <a:gd name="connsiteY9" fmla="*/ 3969283 h 4977304"/>
              <a:gd name="connsiteX10" fmla="*/ 11388373 w 12198158"/>
              <a:gd name="connsiteY10" fmla="*/ 4027440 h 4977304"/>
              <a:gd name="connsiteX11" fmla="*/ 11276406 w 12198158"/>
              <a:gd name="connsiteY11" fmla="*/ 4056099 h 4977304"/>
              <a:gd name="connsiteX12" fmla="*/ 11190251 w 12198158"/>
              <a:gd name="connsiteY12" fmla="*/ 4073272 h 4977304"/>
              <a:gd name="connsiteX13" fmla="*/ 11139995 w 12198158"/>
              <a:gd name="connsiteY13" fmla="*/ 4081811 h 4977304"/>
              <a:gd name="connsiteX14" fmla="*/ 11040727 w 12198158"/>
              <a:gd name="connsiteY14" fmla="*/ 4081109 h 4977304"/>
              <a:gd name="connsiteX15" fmla="*/ 10969005 w 12198158"/>
              <a:gd name="connsiteY15" fmla="*/ 4091154 h 4977304"/>
              <a:gd name="connsiteX16" fmla="*/ 10899772 w 12198158"/>
              <a:gd name="connsiteY16" fmla="*/ 4122857 h 4977304"/>
              <a:gd name="connsiteX17" fmla="*/ 10838983 w 12198158"/>
              <a:gd name="connsiteY17" fmla="*/ 4155791 h 4977304"/>
              <a:gd name="connsiteX18" fmla="*/ 10769520 w 12198158"/>
              <a:gd name="connsiteY18" fmla="*/ 4198574 h 4977304"/>
              <a:gd name="connsiteX19" fmla="*/ 10570843 w 12198158"/>
              <a:gd name="connsiteY19" fmla="*/ 4255424 h 4977304"/>
              <a:gd name="connsiteX20" fmla="*/ 10512263 w 12198158"/>
              <a:gd name="connsiteY20" fmla="*/ 4291698 h 4977304"/>
              <a:gd name="connsiteX21" fmla="*/ 10439016 w 12198158"/>
              <a:gd name="connsiteY21" fmla="*/ 4293933 h 4977304"/>
              <a:gd name="connsiteX22" fmla="*/ 10376941 w 12198158"/>
              <a:gd name="connsiteY22" fmla="*/ 4298111 h 4977304"/>
              <a:gd name="connsiteX23" fmla="*/ 10329960 w 12198158"/>
              <a:gd name="connsiteY23" fmla="*/ 4298774 h 4977304"/>
              <a:gd name="connsiteX24" fmla="*/ 10254256 w 12198158"/>
              <a:gd name="connsiteY24" fmla="*/ 4309364 h 4977304"/>
              <a:gd name="connsiteX25" fmla="*/ 10119745 w 12198158"/>
              <a:gd name="connsiteY25" fmla="*/ 4321869 h 4977304"/>
              <a:gd name="connsiteX26" fmla="*/ 10075444 w 12198158"/>
              <a:gd name="connsiteY26" fmla="*/ 4324144 h 4977304"/>
              <a:gd name="connsiteX27" fmla="*/ 10032543 w 12198158"/>
              <a:gd name="connsiteY27" fmla="*/ 4322337 h 4977304"/>
              <a:gd name="connsiteX28" fmla="*/ 9953375 w 12198158"/>
              <a:gd name="connsiteY28" fmla="*/ 4339186 h 4977304"/>
              <a:gd name="connsiteX29" fmla="*/ 9841223 w 12198158"/>
              <a:gd name="connsiteY29" fmla="*/ 4346536 h 4977304"/>
              <a:gd name="connsiteX30" fmla="*/ 9721820 w 12198158"/>
              <a:gd name="connsiteY30" fmla="*/ 4368481 h 4977304"/>
              <a:gd name="connsiteX31" fmla="*/ 9578114 w 12198158"/>
              <a:gd name="connsiteY31" fmla="*/ 4380883 h 4977304"/>
              <a:gd name="connsiteX32" fmla="*/ 9336820 w 12198158"/>
              <a:gd name="connsiteY32" fmla="*/ 4430514 h 4977304"/>
              <a:gd name="connsiteX33" fmla="*/ 9272837 w 12198158"/>
              <a:gd name="connsiteY33" fmla="*/ 4491645 h 4977304"/>
              <a:gd name="connsiteX34" fmla="*/ 9188677 w 12198158"/>
              <a:gd name="connsiteY34" fmla="*/ 4497828 h 4977304"/>
              <a:gd name="connsiteX35" fmla="*/ 9183116 w 12198158"/>
              <a:gd name="connsiteY35" fmla="*/ 4507862 h 4977304"/>
              <a:gd name="connsiteX36" fmla="*/ 9145128 w 12198158"/>
              <a:gd name="connsiteY36" fmla="*/ 4520027 h 4977304"/>
              <a:gd name="connsiteX37" fmla="*/ 9144106 w 12198158"/>
              <a:gd name="connsiteY37" fmla="*/ 4518870 h 4977304"/>
              <a:gd name="connsiteX38" fmla="*/ 9131223 w 12198158"/>
              <a:gd name="connsiteY38" fmla="*/ 4516515 h 4977304"/>
              <a:gd name="connsiteX39" fmla="*/ 9107733 w 12198158"/>
              <a:gd name="connsiteY39" fmla="*/ 4515031 h 4977304"/>
              <a:gd name="connsiteX40" fmla="*/ 9047414 w 12198158"/>
              <a:gd name="connsiteY40" fmla="*/ 4506003 h 4977304"/>
              <a:gd name="connsiteX41" fmla="*/ 8999479 w 12198158"/>
              <a:gd name="connsiteY41" fmla="*/ 4509570 h 4977304"/>
              <a:gd name="connsiteX42" fmla="*/ 8999194 w 12198158"/>
              <a:gd name="connsiteY42" fmla="*/ 4509309 h 4977304"/>
              <a:gd name="connsiteX43" fmla="*/ 8990231 w 12198158"/>
              <a:gd name="connsiteY43" fmla="*/ 4510625 h 4977304"/>
              <a:gd name="connsiteX44" fmla="*/ 8984397 w 12198158"/>
              <a:gd name="connsiteY44" fmla="*/ 4512863 h 4977304"/>
              <a:gd name="connsiteX45" fmla="*/ 8968351 w 12198158"/>
              <a:gd name="connsiteY45" fmla="*/ 4516366 h 4977304"/>
              <a:gd name="connsiteX46" fmla="*/ 8962029 w 12198158"/>
              <a:gd name="connsiteY46" fmla="*/ 4515606 h 4977304"/>
              <a:gd name="connsiteX47" fmla="*/ 8957069 w 12198158"/>
              <a:gd name="connsiteY47" fmla="*/ 4513190 h 4977304"/>
              <a:gd name="connsiteX48" fmla="*/ 8889695 w 12198158"/>
              <a:gd name="connsiteY48" fmla="*/ 4533539 h 4977304"/>
              <a:gd name="connsiteX49" fmla="*/ 8746606 w 12198158"/>
              <a:gd name="connsiteY49" fmla="*/ 4530613 h 4977304"/>
              <a:gd name="connsiteX50" fmla="*/ 8702038 w 12198158"/>
              <a:gd name="connsiteY50" fmla="*/ 4532895 h 4977304"/>
              <a:gd name="connsiteX51" fmla="*/ 8590337 w 12198158"/>
              <a:gd name="connsiteY51" fmla="*/ 4542204 h 4977304"/>
              <a:gd name="connsiteX52" fmla="*/ 8519543 w 12198158"/>
              <a:gd name="connsiteY52" fmla="*/ 4526086 h 4977304"/>
              <a:gd name="connsiteX53" fmla="*/ 8505306 w 12198158"/>
              <a:gd name="connsiteY53" fmla="*/ 4532509 h 4977304"/>
              <a:gd name="connsiteX54" fmla="*/ 8500493 w 12198158"/>
              <a:gd name="connsiteY54" fmla="*/ 4535768 h 4977304"/>
              <a:gd name="connsiteX55" fmla="*/ 8492299 w 12198158"/>
              <a:gd name="connsiteY55" fmla="*/ 4538742 h 4977304"/>
              <a:gd name="connsiteX56" fmla="*/ 8491926 w 12198158"/>
              <a:gd name="connsiteY56" fmla="*/ 4538547 h 4977304"/>
              <a:gd name="connsiteX57" fmla="*/ 8484586 w 12198158"/>
              <a:gd name="connsiteY57" fmla="*/ 4541860 h 4977304"/>
              <a:gd name="connsiteX58" fmla="*/ 8361601 w 12198158"/>
              <a:gd name="connsiteY58" fmla="*/ 4557109 h 4977304"/>
              <a:gd name="connsiteX59" fmla="*/ 8348227 w 12198158"/>
              <a:gd name="connsiteY59" fmla="*/ 4557320 h 4977304"/>
              <a:gd name="connsiteX60" fmla="*/ 8346801 w 12198158"/>
              <a:gd name="connsiteY60" fmla="*/ 4556408 h 4977304"/>
              <a:gd name="connsiteX61" fmla="*/ 8308886 w 12198158"/>
              <a:gd name="connsiteY61" fmla="*/ 4575677 h 4977304"/>
              <a:gd name="connsiteX62" fmla="*/ 8289640 w 12198158"/>
              <a:gd name="connsiteY62" fmla="*/ 4590767 h 4977304"/>
              <a:gd name="connsiteX63" fmla="*/ 8278750 w 12198158"/>
              <a:gd name="connsiteY63" fmla="*/ 4597091 h 4977304"/>
              <a:gd name="connsiteX64" fmla="*/ 8277624 w 12198158"/>
              <a:gd name="connsiteY64" fmla="*/ 4601916 h 4977304"/>
              <a:gd name="connsiteX65" fmla="*/ 8260561 w 12198158"/>
              <a:gd name="connsiteY65" fmla="*/ 4609708 h 4977304"/>
              <a:gd name="connsiteX66" fmla="*/ 8257864 w 12198158"/>
              <a:gd name="connsiteY66" fmla="*/ 4609458 h 4977304"/>
              <a:gd name="connsiteX67" fmla="*/ 8246529 w 12198158"/>
              <a:gd name="connsiteY67" fmla="*/ 4620148 h 4977304"/>
              <a:gd name="connsiteX68" fmla="*/ 8240334 w 12198158"/>
              <a:gd name="connsiteY68" fmla="*/ 4634257 h 4977304"/>
              <a:gd name="connsiteX69" fmla="*/ 8084875 w 12198158"/>
              <a:gd name="connsiteY69" fmla="*/ 4684387 h 4977304"/>
              <a:gd name="connsiteX70" fmla="*/ 7900134 w 12198158"/>
              <a:gd name="connsiteY70" fmla="*/ 4729969 h 4977304"/>
              <a:gd name="connsiteX71" fmla="*/ 7713595 w 12198158"/>
              <a:gd name="connsiteY71" fmla="*/ 4757895 h 4977304"/>
              <a:gd name="connsiteX72" fmla="*/ 7609267 w 12198158"/>
              <a:gd name="connsiteY72" fmla="*/ 4754126 h 4977304"/>
              <a:gd name="connsiteX73" fmla="*/ 7522521 w 12198158"/>
              <a:gd name="connsiteY73" fmla="*/ 4760455 h 4977304"/>
              <a:gd name="connsiteX74" fmla="*/ 7514554 w 12198158"/>
              <a:gd name="connsiteY74" fmla="*/ 4763228 h 4977304"/>
              <a:gd name="connsiteX75" fmla="*/ 7502403 w 12198158"/>
              <a:gd name="connsiteY75" fmla="*/ 4764677 h 4977304"/>
              <a:gd name="connsiteX76" fmla="*/ 7502032 w 12198158"/>
              <a:gd name="connsiteY76" fmla="*/ 4764322 h 4977304"/>
              <a:gd name="connsiteX77" fmla="*/ 7490794 w 12198158"/>
              <a:gd name="connsiteY77" fmla="*/ 4766442 h 4977304"/>
              <a:gd name="connsiteX78" fmla="*/ 7400450 w 12198158"/>
              <a:gd name="connsiteY78" fmla="*/ 4757640 h 4977304"/>
              <a:gd name="connsiteX79" fmla="*/ 7307302 w 12198158"/>
              <a:gd name="connsiteY79" fmla="*/ 4747220 h 4977304"/>
              <a:gd name="connsiteX80" fmla="*/ 7305976 w 12198158"/>
              <a:gd name="connsiteY80" fmla="*/ 4745654 h 4977304"/>
              <a:gd name="connsiteX81" fmla="*/ 7213744 w 12198158"/>
              <a:gd name="connsiteY81" fmla="*/ 4773074 h 4977304"/>
              <a:gd name="connsiteX82" fmla="*/ 7196298 w 12198158"/>
              <a:gd name="connsiteY82" fmla="*/ 4778016 h 4977304"/>
              <a:gd name="connsiteX83" fmla="*/ 7192202 w 12198158"/>
              <a:gd name="connsiteY83" fmla="*/ 4783834 h 4977304"/>
              <a:gd name="connsiteX84" fmla="*/ 7166024 w 12198158"/>
              <a:gd name="connsiteY84" fmla="*/ 4788882 h 4977304"/>
              <a:gd name="connsiteX85" fmla="*/ 7092253 w 12198158"/>
              <a:gd name="connsiteY85" fmla="*/ 4802161 h 4977304"/>
              <a:gd name="connsiteX86" fmla="*/ 7013814 w 12198158"/>
              <a:gd name="connsiteY86" fmla="*/ 4801755 h 4977304"/>
              <a:gd name="connsiteX87" fmla="*/ 6899540 w 12198158"/>
              <a:gd name="connsiteY87" fmla="*/ 4833798 h 4977304"/>
              <a:gd name="connsiteX88" fmla="*/ 6703746 w 12198158"/>
              <a:gd name="connsiteY88" fmla="*/ 4864157 h 4977304"/>
              <a:gd name="connsiteX89" fmla="*/ 6545085 w 12198158"/>
              <a:gd name="connsiteY89" fmla="*/ 4895408 h 4977304"/>
              <a:gd name="connsiteX90" fmla="*/ 6313345 w 12198158"/>
              <a:gd name="connsiteY90" fmla="*/ 4946232 h 4977304"/>
              <a:gd name="connsiteX91" fmla="*/ 6164558 w 12198158"/>
              <a:gd name="connsiteY91" fmla="*/ 4948498 h 4977304"/>
              <a:gd name="connsiteX92" fmla="*/ 6069796 w 12198158"/>
              <a:gd name="connsiteY92" fmla="*/ 4970720 h 4977304"/>
              <a:gd name="connsiteX93" fmla="*/ 6064481 w 12198158"/>
              <a:gd name="connsiteY93" fmla="*/ 4969051 h 4977304"/>
              <a:gd name="connsiteX94" fmla="*/ 6044602 w 12198158"/>
              <a:gd name="connsiteY94" fmla="*/ 4969792 h 4977304"/>
              <a:gd name="connsiteX95" fmla="*/ 6037252 w 12198158"/>
              <a:gd name="connsiteY95" fmla="*/ 4960726 h 4977304"/>
              <a:gd name="connsiteX96" fmla="*/ 6006081 w 12198158"/>
              <a:gd name="connsiteY96" fmla="*/ 4955195 h 4977304"/>
              <a:gd name="connsiteX97" fmla="*/ 5920065 w 12198158"/>
              <a:gd name="connsiteY97" fmla="*/ 4944866 h 4977304"/>
              <a:gd name="connsiteX98" fmla="*/ 5755077 w 12198158"/>
              <a:gd name="connsiteY98" fmla="*/ 4976193 h 4977304"/>
              <a:gd name="connsiteX99" fmla="*/ 5623207 w 12198158"/>
              <a:gd name="connsiteY99" fmla="*/ 4977304 h 4977304"/>
              <a:gd name="connsiteX100" fmla="*/ 5467256 w 12198158"/>
              <a:gd name="connsiteY100" fmla="*/ 4962079 h 4977304"/>
              <a:gd name="connsiteX101" fmla="*/ 5429137 w 12198158"/>
              <a:gd name="connsiteY101" fmla="*/ 4949858 h 4977304"/>
              <a:gd name="connsiteX102" fmla="*/ 5378078 w 12198158"/>
              <a:gd name="connsiteY102" fmla="*/ 4930634 h 4977304"/>
              <a:gd name="connsiteX103" fmla="*/ 5258253 w 12198158"/>
              <a:gd name="connsiteY103" fmla="*/ 4908461 h 4977304"/>
              <a:gd name="connsiteX104" fmla="*/ 5219477 w 12198158"/>
              <a:gd name="connsiteY104" fmla="*/ 4896381 h 4977304"/>
              <a:gd name="connsiteX105" fmla="*/ 5171208 w 12198158"/>
              <a:gd name="connsiteY105" fmla="*/ 4893134 h 4977304"/>
              <a:gd name="connsiteX106" fmla="*/ 5153115 w 12198158"/>
              <a:gd name="connsiteY106" fmla="*/ 4885290 h 4977304"/>
              <a:gd name="connsiteX107" fmla="*/ 5139168 w 12198158"/>
              <a:gd name="connsiteY107" fmla="*/ 4881597 h 4977304"/>
              <a:gd name="connsiteX108" fmla="*/ 5136167 w 12198158"/>
              <a:gd name="connsiteY108" fmla="*/ 4879315 h 4977304"/>
              <a:gd name="connsiteX109" fmla="*/ 5118243 w 12198158"/>
              <a:gd name="connsiteY109" fmla="*/ 4867529 h 4977304"/>
              <a:gd name="connsiteX110" fmla="*/ 5062411 w 12198158"/>
              <a:gd name="connsiteY110" fmla="*/ 4874665 h 4977304"/>
              <a:gd name="connsiteX111" fmla="*/ 5008170 w 12198158"/>
              <a:gd name="connsiteY111" fmla="*/ 4856876 h 4977304"/>
              <a:gd name="connsiteX112" fmla="*/ 4837210 w 12198158"/>
              <a:gd name="connsiteY112" fmla="*/ 4830794 h 4977304"/>
              <a:gd name="connsiteX113" fmla="*/ 4759270 w 12198158"/>
              <a:gd name="connsiteY113" fmla="*/ 4800638 h 4977304"/>
              <a:gd name="connsiteX114" fmla="*/ 4720035 w 12198158"/>
              <a:gd name="connsiteY114" fmla="*/ 4790848 h 4977304"/>
              <a:gd name="connsiteX115" fmla="*/ 4718027 w 12198158"/>
              <a:gd name="connsiteY115" fmla="*/ 4790035 h 4977304"/>
              <a:gd name="connsiteX116" fmla="*/ 4718961 w 12198158"/>
              <a:gd name="connsiteY116" fmla="*/ 4789806 h 4977304"/>
              <a:gd name="connsiteX117" fmla="*/ 4714055 w 12198158"/>
              <a:gd name="connsiteY117" fmla="*/ 4788426 h 4977304"/>
              <a:gd name="connsiteX118" fmla="*/ 4718027 w 12198158"/>
              <a:gd name="connsiteY118" fmla="*/ 4790035 h 4977304"/>
              <a:gd name="connsiteX119" fmla="*/ 4712381 w 12198158"/>
              <a:gd name="connsiteY119" fmla="*/ 4791420 h 4977304"/>
              <a:gd name="connsiteX120" fmla="*/ 4512801 w 12198158"/>
              <a:gd name="connsiteY120" fmla="*/ 4780666 h 4977304"/>
              <a:gd name="connsiteX121" fmla="*/ 4425588 w 12198158"/>
              <a:gd name="connsiteY121" fmla="*/ 4769100 h 4977304"/>
              <a:gd name="connsiteX122" fmla="*/ 4314086 w 12198158"/>
              <a:gd name="connsiteY122" fmla="*/ 4774822 h 4977304"/>
              <a:gd name="connsiteX123" fmla="*/ 4312230 w 12198158"/>
              <a:gd name="connsiteY123" fmla="*/ 4773365 h 4977304"/>
              <a:gd name="connsiteX124" fmla="*/ 4292278 w 12198158"/>
              <a:gd name="connsiteY124" fmla="*/ 4771325 h 4977304"/>
              <a:gd name="connsiteX125" fmla="*/ 4287201 w 12198158"/>
              <a:gd name="connsiteY125" fmla="*/ 4774493 h 4977304"/>
              <a:gd name="connsiteX126" fmla="*/ 4273289 w 12198158"/>
              <a:gd name="connsiteY126" fmla="*/ 4774225 h 4977304"/>
              <a:gd name="connsiteX127" fmla="*/ 4245283 w 12198158"/>
              <a:gd name="connsiteY127" fmla="*/ 4776749 h 4977304"/>
              <a:gd name="connsiteX128" fmla="*/ 4199245 w 12198158"/>
              <a:gd name="connsiteY128" fmla="*/ 4773714 h 4977304"/>
              <a:gd name="connsiteX129" fmla="*/ 4198941 w 12198158"/>
              <a:gd name="connsiteY129" fmla="*/ 4772347 h 4977304"/>
              <a:gd name="connsiteX130" fmla="*/ 4188453 w 12198158"/>
              <a:gd name="connsiteY130" fmla="*/ 4766228 h 4977304"/>
              <a:gd name="connsiteX131" fmla="*/ 4139982 w 12198158"/>
              <a:gd name="connsiteY131" fmla="*/ 4748999 h 4977304"/>
              <a:gd name="connsiteX132" fmla="*/ 4080374 w 12198158"/>
              <a:gd name="connsiteY132" fmla="*/ 4720184 h 4977304"/>
              <a:gd name="connsiteX133" fmla="*/ 4071828 w 12198158"/>
              <a:gd name="connsiteY133" fmla="*/ 4719278 h 4977304"/>
              <a:gd name="connsiteX134" fmla="*/ 4071710 w 12198158"/>
              <a:gd name="connsiteY134" fmla="*/ 4718953 h 4977304"/>
              <a:gd name="connsiteX135" fmla="*/ 4056247 w 12198158"/>
              <a:gd name="connsiteY135" fmla="*/ 4717622 h 4977304"/>
              <a:gd name="connsiteX136" fmla="*/ 4039668 w 12198158"/>
              <a:gd name="connsiteY136" fmla="*/ 4715861 h 4977304"/>
              <a:gd name="connsiteX137" fmla="*/ 4034303 w 12198158"/>
              <a:gd name="connsiteY137" fmla="*/ 4713218 h 4977304"/>
              <a:gd name="connsiteX138" fmla="*/ 4032672 w 12198158"/>
              <a:gd name="connsiteY138" fmla="*/ 4709236 h 4977304"/>
              <a:gd name="connsiteX139" fmla="*/ 4031088 w 12198158"/>
              <a:gd name="connsiteY139" fmla="*/ 4709491 h 4977304"/>
              <a:gd name="connsiteX140" fmla="*/ 4001867 w 12198158"/>
              <a:gd name="connsiteY140" fmla="*/ 4695842 h 4977304"/>
              <a:gd name="connsiteX141" fmla="*/ 3934220 w 12198158"/>
              <a:gd name="connsiteY141" fmla="*/ 4676884 h 4977304"/>
              <a:gd name="connsiteX142" fmla="*/ 3894676 w 12198158"/>
              <a:gd name="connsiteY142" fmla="*/ 4670743 h 4977304"/>
              <a:gd name="connsiteX143" fmla="*/ 3787232 w 12198158"/>
              <a:gd name="connsiteY143" fmla="*/ 4648764 h 4977304"/>
              <a:gd name="connsiteX144" fmla="*/ 3680057 w 12198158"/>
              <a:gd name="connsiteY144" fmla="*/ 4622784 h 4977304"/>
              <a:gd name="connsiteX145" fmla="*/ 3607627 w 12198158"/>
              <a:gd name="connsiteY145" fmla="*/ 4587738 h 4977304"/>
              <a:gd name="connsiteX146" fmla="*/ 3601451 w 12198158"/>
              <a:gd name="connsiteY146" fmla="*/ 4589218 h 4977304"/>
              <a:gd name="connsiteX147" fmla="*/ 3592338 w 12198158"/>
              <a:gd name="connsiteY147" fmla="*/ 4589396 h 4977304"/>
              <a:gd name="connsiteX148" fmla="*/ 3592104 w 12198158"/>
              <a:gd name="connsiteY148" fmla="*/ 4589103 h 4977304"/>
              <a:gd name="connsiteX149" fmla="*/ 3583586 w 12198158"/>
              <a:gd name="connsiteY149" fmla="*/ 4589853 h 4977304"/>
              <a:gd name="connsiteX150" fmla="*/ 3533777 w 12198158"/>
              <a:gd name="connsiteY150" fmla="*/ 4579320 h 4977304"/>
              <a:gd name="connsiteX151" fmla="*/ 3470906 w 12198158"/>
              <a:gd name="connsiteY151" fmla="*/ 4575344 h 4977304"/>
              <a:gd name="connsiteX152" fmla="*/ 3398460 w 12198158"/>
              <a:gd name="connsiteY152" fmla="*/ 4562260 h 4977304"/>
              <a:gd name="connsiteX153" fmla="*/ 3361644 w 12198158"/>
              <a:gd name="connsiteY153" fmla="*/ 4580670 h 4977304"/>
              <a:gd name="connsiteX154" fmla="*/ 3341795 w 12198158"/>
              <a:gd name="connsiteY154" fmla="*/ 4582496 h 4977304"/>
              <a:gd name="connsiteX155" fmla="*/ 3339469 w 12198158"/>
              <a:gd name="connsiteY155" fmla="*/ 4581438 h 4977304"/>
              <a:gd name="connsiteX156" fmla="*/ 3260180 w 12198158"/>
              <a:gd name="connsiteY156" fmla="*/ 4587820 h 4977304"/>
              <a:gd name="connsiteX157" fmla="*/ 3140460 w 12198158"/>
              <a:gd name="connsiteY157" fmla="*/ 4596263 h 4977304"/>
              <a:gd name="connsiteX158" fmla="*/ 3028270 w 12198158"/>
              <a:gd name="connsiteY158" fmla="*/ 4599134 h 4977304"/>
              <a:gd name="connsiteX159" fmla="*/ 2779714 w 12198158"/>
              <a:gd name="connsiteY159" fmla="*/ 4622831 h 4977304"/>
              <a:gd name="connsiteX160" fmla="*/ 2649525 w 12198158"/>
              <a:gd name="connsiteY160" fmla="*/ 4658086 h 4977304"/>
              <a:gd name="connsiteX161" fmla="*/ 2566315 w 12198158"/>
              <a:gd name="connsiteY161" fmla="*/ 4605776 h 4977304"/>
              <a:gd name="connsiteX162" fmla="*/ 2441626 w 12198158"/>
              <a:gd name="connsiteY162" fmla="*/ 4620872 h 4977304"/>
              <a:gd name="connsiteX163" fmla="*/ 2313568 w 12198158"/>
              <a:gd name="connsiteY163" fmla="*/ 4630067 h 4977304"/>
              <a:gd name="connsiteX164" fmla="*/ 2207105 w 12198158"/>
              <a:gd name="connsiteY164" fmla="*/ 4624384 h 4977304"/>
              <a:gd name="connsiteX165" fmla="*/ 2093268 w 12198158"/>
              <a:gd name="connsiteY165" fmla="*/ 4606236 h 4977304"/>
              <a:gd name="connsiteX166" fmla="*/ 1996024 w 12198158"/>
              <a:gd name="connsiteY166" fmla="*/ 4597526 h 4977304"/>
              <a:gd name="connsiteX167" fmla="*/ 1926886 w 12198158"/>
              <a:gd name="connsiteY167" fmla="*/ 4621358 h 4977304"/>
              <a:gd name="connsiteX168" fmla="*/ 1920368 w 12198158"/>
              <a:gd name="connsiteY168" fmla="*/ 4616112 h 4977304"/>
              <a:gd name="connsiteX169" fmla="*/ 1871831 w 12198158"/>
              <a:gd name="connsiteY169" fmla="*/ 4617844 h 4977304"/>
              <a:gd name="connsiteX170" fmla="*/ 1785463 w 12198158"/>
              <a:gd name="connsiteY170" fmla="*/ 4647841 h 4977304"/>
              <a:gd name="connsiteX171" fmla="*/ 1737045 w 12198158"/>
              <a:gd name="connsiteY171" fmla="*/ 4642356 h 4977304"/>
              <a:gd name="connsiteX172" fmla="*/ 1673954 w 12198158"/>
              <a:gd name="connsiteY172" fmla="*/ 4624601 h 4977304"/>
              <a:gd name="connsiteX173" fmla="*/ 1602834 w 12198158"/>
              <a:gd name="connsiteY173" fmla="*/ 4640924 h 4977304"/>
              <a:gd name="connsiteX174" fmla="*/ 1490351 w 12198158"/>
              <a:gd name="connsiteY174" fmla="*/ 4613132 h 4977304"/>
              <a:gd name="connsiteX175" fmla="*/ 1149212 w 12198158"/>
              <a:gd name="connsiteY175" fmla="*/ 4564210 h 4977304"/>
              <a:gd name="connsiteX176" fmla="*/ 938574 w 12198158"/>
              <a:gd name="connsiteY176" fmla="*/ 4566821 h 4977304"/>
              <a:gd name="connsiteX177" fmla="*/ 857697 w 12198158"/>
              <a:gd name="connsiteY177" fmla="*/ 4525391 h 4977304"/>
              <a:gd name="connsiteX178" fmla="*/ 836981 w 12198158"/>
              <a:gd name="connsiteY178" fmla="*/ 4526708 h 4977304"/>
              <a:gd name="connsiteX179" fmla="*/ 816264 w 12198158"/>
              <a:gd name="connsiteY179" fmla="*/ 4524575 h 4977304"/>
              <a:gd name="connsiteX180" fmla="*/ 810965 w 12198158"/>
              <a:gd name="connsiteY180" fmla="*/ 4527718 h 4977304"/>
              <a:gd name="connsiteX181" fmla="*/ 796509 w 12198158"/>
              <a:gd name="connsiteY181" fmla="*/ 4527387 h 4977304"/>
              <a:gd name="connsiteX182" fmla="*/ 767389 w 12198158"/>
              <a:gd name="connsiteY182" fmla="*/ 4529784 h 4977304"/>
              <a:gd name="connsiteX183" fmla="*/ 762544 w 12198158"/>
              <a:gd name="connsiteY183" fmla="*/ 4527372 h 4977304"/>
              <a:gd name="connsiteX184" fmla="*/ 719567 w 12198158"/>
              <a:gd name="connsiteY184" fmla="*/ 4526534 h 4977304"/>
              <a:gd name="connsiteX185" fmla="*/ 719262 w 12198158"/>
              <a:gd name="connsiteY185" fmla="*/ 4525164 h 4977304"/>
              <a:gd name="connsiteX186" fmla="*/ 708402 w 12198158"/>
              <a:gd name="connsiteY186" fmla="*/ 4518999 h 4977304"/>
              <a:gd name="connsiteX187" fmla="*/ 596394 w 12198158"/>
              <a:gd name="connsiteY187" fmla="*/ 4472455 h 4977304"/>
              <a:gd name="connsiteX188" fmla="*/ 578149 w 12198158"/>
              <a:gd name="connsiteY188" fmla="*/ 4469575 h 4977304"/>
              <a:gd name="connsiteX189" fmla="*/ 571336 w 12198158"/>
              <a:gd name="connsiteY189" fmla="*/ 4469781 h 4977304"/>
              <a:gd name="connsiteX190" fmla="*/ 444802 w 12198158"/>
              <a:gd name="connsiteY190" fmla="*/ 4428480 h 4977304"/>
              <a:gd name="connsiteX191" fmla="*/ 403746 w 12198158"/>
              <a:gd name="connsiteY191" fmla="*/ 4422157 h 4977304"/>
              <a:gd name="connsiteX192" fmla="*/ 292240 w 12198158"/>
              <a:gd name="connsiteY192" fmla="*/ 4399681 h 4977304"/>
              <a:gd name="connsiteX193" fmla="*/ 118302 w 12198158"/>
              <a:gd name="connsiteY193" fmla="*/ 4343421 h 4977304"/>
              <a:gd name="connsiteX194" fmla="*/ 15516 w 12198158"/>
              <a:gd name="connsiteY194" fmla="*/ 4340320 h 4977304"/>
              <a:gd name="connsiteX195" fmla="*/ 2 w 12198158"/>
              <a:gd name="connsiteY195" fmla="*/ 4334381 h 4977304"/>
              <a:gd name="connsiteX196" fmla="*/ 0 w 12198158"/>
              <a:gd name="connsiteY196" fmla="*/ 0 h 497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2198158" h="4977304">
                <a:moveTo>
                  <a:pt x="0" y="0"/>
                </a:moveTo>
                <a:lnTo>
                  <a:pt x="12192000" y="0"/>
                </a:lnTo>
                <a:cubicBezTo>
                  <a:pt x="12194053" y="1221522"/>
                  <a:pt x="12196105" y="2443043"/>
                  <a:pt x="12198158" y="3664565"/>
                </a:cubicBezTo>
                <a:lnTo>
                  <a:pt x="12132764" y="3748492"/>
                </a:lnTo>
                <a:cubicBezTo>
                  <a:pt x="12118570" y="3746087"/>
                  <a:pt x="12066475" y="3748051"/>
                  <a:pt x="12053056" y="3749753"/>
                </a:cubicBezTo>
                <a:cubicBezTo>
                  <a:pt x="11951151" y="3723523"/>
                  <a:pt x="11987956" y="3741350"/>
                  <a:pt x="11938513" y="3754367"/>
                </a:cubicBezTo>
                <a:cubicBezTo>
                  <a:pt x="11893437" y="3756229"/>
                  <a:pt x="11892333" y="3768527"/>
                  <a:pt x="11853342" y="3782688"/>
                </a:cubicBezTo>
                <a:lnTo>
                  <a:pt x="11704569" y="3839336"/>
                </a:lnTo>
                <a:cubicBezTo>
                  <a:pt x="11658619" y="3856554"/>
                  <a:pt x="11620159" y="3839774"/>
                  <a:pt x="11577641" y="3885996"/>
                </a:cubicBezTo>
                <a:lnTo>
                  <a:pt x="11508791" y="3969283"/>
                </a:lnTo>
                <a:cubicBezTo>
                  <a:pt x="11460627" y="3971273"/>
                  <a:pt x="11432986" y="4009558"/>
                  <a:pt x="11388373" y="4027440"/>
                </a:cubicBezTo>
                <a:cubicBezTo>
                  <a:pt x="11343278" y="4048257"/>
                  <a:pt x="11314689" y="4047456"/>
                  <a:pt x="11276406" y="4056099"/>
                </a:cubicBezTo>
                <a:cubicBezTo>
                  <a:pt x="11261021" y="4049529"/>
                  <a:pt x="11204601" y="4061517"/>
                  <a:pt x="11190251" y="4073272"/>
                </a:cubicBezTo>
                <a:cubicBezTo>
                  <a:pt x="11148224" y="4071760"/>
                  <a:pt x="11166866" y="4068152"/>
                  <a:pt x="11139995" y="4081811"/>
                </a:cubicBezTo>
                <a:cubicBezTo>
                  <a:pt x="11109018" y="4049468"/>
                  <a:pt x="11068949" y="4077660"/>
                  <a:pt x="11040727" y="4081109"/>
                </a:cubicBezTo>
                <a:cubicBezTo>
                  <a:pt x="11023237" y="4085061"/>
                  <a:pt x="10985662" y="4089557"/>
                  <a:pt x="10969005" y="4091154"/>
                </a:cubicBezTo>
                <a:cubicBezTo>
                  <a:pt x="10940582" y="4090832"/>
                  <a:pt x="10898726" y="4139134"/>
                  <a:pt x="10899772" y="4122857"/>
                </a:cubicBezTo>
                <a:cubicBezTo>
                  <a:pt x="10876619" y="4120124"/>
                  <a:pt x="10869907" y="4153686"/>
                  <a:pt x="10838983" y="4155791"/>
                </a:cubicBezTo>
                <a:cubicBezTo>
                  <a:pt x="10773332" y="4195792"/>
                  <a:pt x="10814211" y="4181968"/>
                  <a:pt x="10769520" y="4198574"/>
                </a:cubicBezTo>
                <a:cubicBezTo>
                  <a:pt x="10724830" y="4215180"/>
                  <a:pt x="10633260" y="4238403"/>
                  <a:pt x="10570843" y="4255424"/>
                </a:cubicBezTo>
                <a:cubicBezTo>
                  <a:pt x="10542692" y="4260653"/>
                  <a:pt x="10551563" y="4286463"/>
                  <a:pt x="10512263" y="4291698"/>
                </a:cubicBezTo>
                <a:cubicBezTo>
                  <a:pt x="10488463" y="4290048"/>
                  <a:pt x="10466846" y="4304648"/>
                  <a:pt x="10439016" y="4293933"/>
                </a:cubicBezTo>
                <a:cubicBezTo>
                  <a:pt x="10429577" y="4289548"/>
                  <a:pt x="10402340" y="4290424"/>
                  <a:pt x="10376941" y="4298111"/>
                </a:cubicBezTo>
                <a:cubicBezTo>
                  <a:pt x="10367909" y="4289198"/>
                  <a:pt x="10340964" y="4298606"/>
                  <a:pt x="10329960" y="4298774"/>
                </a:cubicBezTo>
                <a:cubicBezTo>
                  <a:pt x="10316703" y="4291487"/>
                  <a:pt x="10267890" y="4301333"/>
                  <a:pt x="10254256" y="4309364"/>
                </a:cubicBezTo>
                <a:lnTo>
                  <a:pt x="10119745" y="4321869"/>
                </a:lnTo>
                <a:lnTo>
                  <a:pt x="10075444" y="4324144"/>
                </a:lnTo>
                <a:cubicBezTo>
                  <a:pt x="10067850" y="4321897"/>
                  <a:pt x="10040161" y="4323339"/>
                  <a:pt x="10032543" y="4322337"/>
                </a:cubicBezTo>
                <a:cubicBezTo>
                  <a:pt x="9991791" y="4333306"/>
                  <a:pt x="9977737" y="4333839"/>
                  <a:pt x="9953375" y="4339186"/>
                </a:cubicBezTo>
                <a:cubicBezTo>
                  <a:pt x="9912366" y="4339340"/>
                  <a:pt x="9882148" y="4335866"/>
                  <a:pt x="9841223" y="4346536"/>
                </a:cubicBezTo>
                <a:lnTo>
                  <a:pt x="9721820" y="4368481"/>
                </a:lnTo>
                <a:cubicBezTo>
                  <a:pt x="9668605" y="4358070"/>
                  <a:pt x="9595633" y="4367186"/>
                  <a:pt x="9578114" y="4380883"/>
                </a:cubicBezTo>
                <a:cubicBezTo>
                  <a:pt x="9512605" y="4396386"/>
                  <a:pt x="9409151" y="4424759"/>
                  <a:pt x="9336820" y="4430514"/>
                </a:cubicBezTo>
                <a:lnTo>
                  <a:pt x="9272837" y="4491645"/>
                </a:lnTo>
                <a:lnTo>
                  <a:pt x="9188677" y="4497828"/>
                </a:lnTo>
                <a:lnTo>
                  <a:pt x="9183116" y="4507862"/>
                </a:lnTo>
                <a:lnTo>
                  <a:pt x="9145128" y="4520027"/>
                </a:lnTo>
                <a:lnTo>
                  <a:pt x="9144106" y="4518870"/>
                </a:lnTo>
                <a:cubicBezTo>
                  <a:pt x="9140946" y="4516556"/>
                  <a:pt x="9136985" y="4515370"/>
                  <a:pt x="9131223" y="4516515"/>
                </a:cubicBezTo>
                <a:cubicBezTo>
                  <a:pt x="9132769" y="4495356"/>
                  <a:pt x="9124864" y="4509787"/>
                  <a:pt x="9107733" y="4515031"/>
                </a:cubicBezTo>
                <a:cubicBezTo>
                  <a:pt x="9106313" y="4483339"/>
                  <a:pt x="9062068" y="4520734"/>
                  <a:pt x="9047414" y="4506003"/>
                </a:cubicBezTo>
                <a:lnTo>
                  <a:pt x="8999479" y="4509570"/>
                </a:lnTo>
                <a:lnTo>
                  <a:pt x="8999194" y="4509309"/>
                </a:lnTo>
                <a:cubicBezTo>
                  <a:pt x="8997140" y="4509070"/>
                  <a:pt x="8994323" y="4509427"/>
                  <a:pt x="8990231" y="4510625"/>
                </a:cubicBezTo>
                <a:lnTo>
                  <a:pt x="8984397" y="4512863"/>
                </a:lnTo>
                <a:lnTo>
                  <a:pt x="8968351" y="4516366"/>
                </a:lnTo>
                <a:lnTo>
                  <a:pt x="8962029" y="4515606"/>
                </a:lnTo>
                <a:lnTo>
                  <a:pt x="8957069" y="4513190"/>
                </a:lnTo>
                <a:cubicBezTo>
                  <a:pt x="8948720" y="4521824"/>
                  <a:pt x="8916209" y="4555353"/>
                  <a:pt x="8889695" y="4533539"/>
                </a:cubicBezTo>
                <a:cubicBezTo>
                  <a:pt x="8858762" y="4534647"/>
                  <a:pt x="8783440" y="4526750"/>
                  <a:pt x="8746606" y="4530613"/>
                </a:cubicBezTo>
                <a:cubicBezTo>
                  <a:pt x="8714005" y="4542255"/>
                  <a:pt x="8742361" y="4527419"/>
                  <a:pt x="8702038" y="4532895"/>
                </a:cubicBezTo>
                <a:cubicBezTo>
                  <a:pt x="8665825" y="4554110"/>
                  <a:pt x="8633382" y="4536256"/>
                  <a:pt x="8590337" y="4542204"/>
                </a:cubicBezTo>
                <a:lnTo>
                  <a:pt x="8519543" y="4526086"/>
                </a:lnTo>
                <a:lnTo>
                  <a:pt x="8505306" y="4532509"/>
                </a:lnTo>
                <a:lnTo>
                  <a:pt x="8500493" y="4535768"/>
                </a:lnTo>
                <a:cubicBezTo>
                  <a:pt x="8496977" y="4537698"/>
                  <a:pt x="8494378" y="4538579"/>
                  <a:pt x="8492299" y="4538742"/>
                </a:cubicBezTo>
                <a:lnTo>
                  <a:pt x="8491926" y="4538547"/>
                </a:lnTo>
                <a:lnTo>
                  <a:pt x="8484586" y="4541860"/>
                </a:lnTo>
                <a:lnTo>
                  <a:pt x="8361601" y="4557109"/>
                </a:lnTo>
                <a:cubicBezTo>
                  <a:pt x="8356446" y="4559308"/>
                  <a:pt x="8352158" y="4558930"/>
                  <a:pt x="8348227" y="4557320"/>
                </a:cubicBezTo>
                <a:lnTo>
                  <a:pt x="8346801" y="4556408"/>
                </a:lnTo>
                <a:lnTo>
                  <a:pt x="8308886" y="4575677"/>
                </a:lnTo>
                <a:lnTo>
                  <a:pt x="8289640" y="4590767"/>
                </a:lnTo>
                <a:lnTo>
                  <a:pt x="8278750" y="4597091"/>
                </a:lnTo>
                <a:lnTo>
                  <a:pt x="8277624" y="4601916"/>
                </a:lnTo>
                <a:cubicBezTo>
                  <a:pt x="8275321" y="4605440"/>
                  <a:pt x="8270631" y="4608316"/>
                  <a:pt x="8260561" y="4609708"/>
                </a:cubicBezTo>
                <a:lnTo>
                  <a:pt x="8257864" y="4609458"/>
                </a:lnTo>
                <a:lnTo>
                  <a:pt x="8246529" y="4620148"/>
                </a:lnTo>
                <a:cubicBezTo>
                  <a:pt x="8243357" y="4624329"/>
                  <a:pt x="8241146" y="4628979"/>
                  <a:pt x="8240334" y="4634257"/>
                </a:cubicBezTo>
                <a:cubicBezTo>
                  <a:pt x="8176370" y="4631100"/>
                  <a:pt x="8141696" y="4668156"/>
                  <a:pt x="8084875" y="4684387"/>
                </a:cubicBezTo>
                <a:cubicBezTo>
                  <a:pt x="8020114" y="4709519"/>
                  <a:pt x="7961756" y="4732581"/>
                  <a:pt x="7900134" y="4729969"/>
                </a:cubicBezTo>
                <a:cubicBezTo>
                  <a:pt x="7829893" y="4746164"/>
                  <a:pt x="7775775" y="4748586"/>
                  <a:pt x="7713595" y="4757895"/>
                </a:cubicBezTo>
                <a:lnTo>
                  <a:pt x="7609267" y="4754126"/>
                </a:lnTo>
                <a:lnTo>
                  <a:pt x="7522521" y="4760455"/>
                </a:lnTo>
                <a:lnTo>
                  <a:pt x="7514554" y="4763228"/>
                </a:lnTo>
                <a:cubicBezTo>
                  <a:pt x="7508980" y="4764682"/>
                  <a:pt x="7505163" y="4765062"/>
                  <a:pt x="7502403" y="4764677"/>
                </a:cubicBezTo>
                <a:lnTo>
                  <a:pt x="7502032" y="4764322"/>
                </a:lnTo>
                <a:lnTo>
                  <a:pt x="7490794" y="4766442"/>
                </a:lnTo>
                <a:cubicBezTo>
                  <a:pt x="7471998" y="4770914"/>
                  <a:pt x="7417576" y="4752001"/>
                  <a:pt x="7400450" y="4757640"/>
                </a:cubicBezTo>
                <a:cubicBezTo>
                  <a:pt x="7369869" y="4754437"/>
                  <a:pt x="7329097" y="4753237"/>
                  <a:pt x="7307302" y="4747220"/>
                </a:cubicBezTo>
                <a:lnTo>
                  <a:pt x="7305976" y="4745654"/>
                </a:lnTo>
                <a:lnTo>
                  <a:pt x="7213744" y="4773074"/>
                </a:lnTo>
                <a:lnTo>
                  <a:pt x="7196298" y="4778016"/>
                </a:lnTo>
                <a:lnTo>
                  <a:pt x="7192202" y="4783834"/>
                </a:lnTo>
                <a:cubicBezTo>
                  <a:pt x="7187314" y="4787660"/>
                  <a:pt x="7179713" y="4789983"/>
                  <a:pt x="7166024" y="4788882"/>
                </a:cubicBezTo>
                <a:lnTo>
                  <a:pt x="7092253" y="4802161"/>
                </a:lnTo>
                <a:cubicBezTo>
                  <a:pt x="7056437" y="4803224"/>
                  <a:pt x="7045485" y="4804285"/>
                  <a:pt x="7013814" y="4801755"/>
                </a:cubicBezTo>
                <a:cubicBezTo>
                  <a:pt x="6932900" y="4813634"/>
                  <a:pt x="6939012" y="4839878"/>
                  <a:pt x="6899540" y="4833798"/>
                </a:cubicBezTo>
                <a:cubicBezTo>
                  <a:pt x="6867337" y="4828143"/>
                  <a:pt x="6783460" y="4848857"/>
                  <a:pt x="6703746" y="4864157"/>
                </a:cubicBezTo>
                <a:cubicBezTo>
                  <a:pt x="6644670" y="4874425"/>
                  <a:pt x="6623684" y="4889739"/>
                  <a:pt x="6545085" y="4895408"/>
                </a:cubicBezTo>
                <a:cubicBezTo>
                  <a:pt x="6467836" y="4943289"/>
                  <a:pt x="6405420" y="4917526"/>
                  <a:pt x="6313345" y="4946232"/>
                </a:cubicBezTo>
                <a:cubicBezTo>
                  <a:pt x="6293349" y="4963089"/>
                  <a:pt x="6205149" y="4944417"/>
                  <a:pt x="6164558" y="4948498"/>
                </a:cubicBezTo>
                <a:cubicBezTo>
                  <a:pt x="6123967" y="4952580"/>
                  <a:pt x="6086477" y="4967293"/>
                  <a:pt x="6069796" y="4970720"/>
                </a:cubicBezTo>
                <a:lnTo>
                  <a:pt x="6064481" y="4969051"/>
                </a:lnTo>
                <a:lnTo>
                  <a:pt x="6044602" y="4969792"/>
                </a:lnTo>
                <a:lnTo>
                  <a:pt x="6037252" y="4960726"/>
                </a:lnTo>
                <a:lnTo>
                  <a:pt x="6006081" y="4955195"/>
                </a:lnTo>
                <a:cubicBezTo>
                  <a:pt x="5994678" y="4954557"/>
                  <a:pt x="5932808" y="4941262"/>
                  <a:pt x="5920065" y="4944866"/>
                </a:cubicBezTo>
                <a:cubicBezTo>
                  <a:pt x="5853957" y="4950547"/>
                  <a:pt x="5821185" y="4970512"/>
                  <a:pt x="5755077" y="4976193"/>
                </a:cubicBezTo>
                <a:lnTo>
                  <a:pt x="5623207" y="4977304"/>
                </a:lnTo>
                <a:lnTo>
                  <a:pt x="5467256" y="4962079"/>
                </a:lnTo>
                <a:cubicBezTo>
                  <a:pt x="5474480" y="4947930"/>
                  <a:pt x="5435381" y="4963206"/>
                  <a:pt x="5429137" y="4949858"/>
                </a:cubicBezTo>
                <a:cubicBezTo>
                  <a:pt x="5425747" y="4938963"/>
                  <a:pt x="5388231" y="4933877"/>
                  <a:pt x="5378078" y="4930634"/>
                </a:cubicBezTo>
                <a:lnTo>
                  <a:pt x="5258253" y="4908461"/>
                </a:lnTo>
                <a:cubicBezTo>
                  <a:pt x="5248095" y="4908261"/>
                  <a:pt x="5227061" y="4899237"/>
                  <a:pt x="5219477" y="4896381"/>
                </a:cubicBezTo>
                <a:lnTo>
                  <a:pt x="5171208" y="4893134"/>
                </a:lnTo>
                <a:lnTo>
                  <a:pt x="5153115" y="4885290"/>
                </a:lnTo>
                <a:lnTo>
                  <a:pt x="5139168" y="4881597"/>
                </a:lnTo>
                <a:lnTo>
                  <a:pt x="5136167" y="4879315"/>
                </a:lnTo>
                <a:cubicBezTo>
                  <a:pt x="5130452" y="4874928"/>
                  <a:pt x="5124659" y="4870789"/>
                  <a:pt x="5118243" y="4867529"/>
                </a:cubicBezTo>
                <a:cubicBezTo>
                  <a:pt x="5104912" y="4898609"/>
                  <a:pt x="5061478" y="4844922"/>
                  <a:pt x="5062411" y="4874665"/>
                </a:cubicBezTo>
                <a:cubicBezTo>
                  <a:pt x="5024842" y="4862159"/>
                  <a:pt x="5035586" y="4893749"/>
                  <a:pt x="5008170" y="4856876"/>
                </a:cubicBezTo>
                <a:cubicBezTo>
                  <a:pt x="4933732" y="4857292"/>
                  <a:pt x="4913077" y="4871417"/>
                  <a:pt x="4837210" y="4830794"/>
                </a:cubicBezTo>
                <a:cubicBezTo>
                  <a:pt x="4803536" y="4812721"/>
                  <a:pt x="4780918" y="4800616"/>
                  <a:pt x="4759270" y="4800638"/>
                </a:cubicBezTo>
                <a:cubicBezTo>
                  <a:pt x="4738164" y="4795750"/>
                  <a:pt x="4726328" y="4792685"/>
                  <a:pt x="4720035" y="4790848"/>
                </a:cubicBezTo>
                <a:lnTo>
                  <a:pt x="4718027" y="4790035"/>
                </a:lnTo>
                <a:lnTo>
                  <a:pt x="4718961" y="4789806"/>
                </a:lnTo>
                <a:cubicBezTo>
                  <a:pt x="4717997" y="4789109"/>
                  <a:pt x="4715119" y="4788451"/>
                  <a:pt x="4714055" y="4788426"/>
                </a:cubicBezTo>
                <a:lnTo>
                  <a:pt x="4718027" y="4790035"/>
                </a:lnTo>
                <a:lnTo>
                  <a:pt x="4712381" y="4791420"/>
                </a:lnTo>
                <a:cubicBezTo>
                  <a:pt x="4677029" y="4783866"/>
                  <a:pt x="4521728" y="4782988"/>
                  <a:pt x="4512801" y="4780666"/>
                </a:cubicBezTo>
                <a:cubicBezTo>
                  <a:pt x="4454849" y="4766427"/>
                  <a:pt x="4459685" y="4765622"/>
                  <a:pt x="4425588" y="4769100"/>
                </a:cubicBezTo>
                <a:lnTo>
                  <a:pt x="4314086" y="4774822"/>
                </a:lnTo>
                <a:lnTo>
                  <a:pt x="4312230" y="4773365"/>
                </a:lnTo>
                <a:cubicBezTo>
                  <a:pt x="4303254" y="4769704"/>
                  <a:pt x="4297128" y="4769706"/>
                  <a:pt x="4292278" y="4771325"/>
                </a:cubicBezTo>
                <a:lnTo>
                  <a:pt x="4287201" y="4774493"/>
                </a:lnTo>
                <a:lnTo>
                  <a:pt x="4273289" y="4774225"/>
                </a:lnTo>
                <a:lnTo>
                  <a:pt x="4245283" y="4776749"/>
                </a:lnTo>
                <a:lnTo>
                  <a:pt x="4199245" y="4773714"/>
                </a:lnTo>
                <a:cubicBezTo>
                  <a:pt x="4199145" y="4773258"/>
                  <a:pt x="4199042" y="4772803"/>
                  <a:pt x="4198941" y="4772347"/>
                </a:cubicBezTo>
                <a:cubicBezTo>
                  <a:pt x="4197318" y="4769266"/>
                  <a:pt x="4194344" y="4766965"/>
                  <a:pt x="4188453" y="4766228"/>
                </a:cubicBezTo>
                <a:cubicBezTo>
                  <a:pt x="4201411" y="4747453"/>
                  <a:pt x="4158502" y="4749511"/>
                  <a:pt x="4139982" y="4748999"/>
                </a:cubicBezTo>
                <a:cubicBezTo>
                  <a:pt x="4121969" y="4741325"/>
                  <a:pt x="4096368" y="4726578"/>
                  <a:pt x="4080374" y="4720184"/>
                </a:cubicBezTo>
                <a:lnTo>
                  <a:pt x="4071828" y="4719278"/>
                </a:lnTo>
                <a:cubicBezTo>
                  <a:pt x="4071789" y="4719168"/>
                  <a:pt x="4071748" y="4719061"/>
                  <a:pt x="4071710" y="4718953"/>
                </a:cubicBezTo>
                <a:lnTo>
                  <a:pt x="4056247" y="4717622"/>
                </a:lnTo>
                <a:lnTo>
                  <a:pt x="4039668" y="4715861"/>
                </a:lnTo>
                <a:lnTo>
                  <a:pt x="4034303" y="4713218"/>
                </a:lnTo>
                <a:lnTo>
                  <a:pt x="4032672" y="4709236"/>
                </a:lnTo>
                <a:lnTo>
                  <a:pt x="4031088" y="4709491"/>
                </a:lnTo>
                <a:cubicBezTo>
                  <a:pt x="4018745" y="4714773"/>
                  <a:pt x="4014198" y="4723869"/>
                  <a:pt x="4001867" y="4695842"/>
                </a:cubicBezTo>
                <a:lnTo>
                  <a:pt x="3934220" y="4676884"/>
                </a:lnTo>
                <a:cubicBezTo>
                  <a:pt x="3917894" y="4685272"/>
                  <a:pt x="3905931" y="4680180"/>
                  <a:pt x="3894676" y="4670743"/>
                </a:cubicBezTo>
                <a:cubicBezTo>
                  <a:pt x="3858520" y="4671281"/>
                  <a:pt x="3827077" y="4656219"/>
                  <a:pt x="3787232" y="4648764"/>
                </a:cubicBezTo>
                <a:cubicBezTo>
                  <a:pt x="3738515" y="4632794"/>
                  <a:pt x="3722648" y="4630647"/>
                  <a:pt x="3680057" y="4622784"/>
                </a:cubicBezTo>
                <a:lnTo>
                  <a:pt x="3607627" y="4587738"/>
                </a:lnTo>
                <a:lnTo>
                  <a:pt x="3601451" y="4589218"/>
                </a:lnTo>
                <a:cubicBezTo>
                  <a:pt x="3597182" y="4589890"/>
                  <a:pt x="3594330" y="4589890"/>
                  <a:pt x="3592338" y="4589396"/>
                </a:cubicBezTo>
                <a:lnTo>
                  <a:pt x="3592104" y="4589103"/>
                </a:lnTo>
                <a:lnTo>
                  <a:pt x="3583586" y="4589853"/>
                </a:lnTo>
                <a:cubicBezTo>
                  <a:pt x="3569244" y="4591798"/>
                  <a:pt x="3547025" y="4576378"/>
                  <a:pt x="3533777" y="4579320"/>
                </a:cubicBezTo>
                <a:cubicBezTo>
                  <a:pt x="3511599" y="4574654"/>
                  <a:pt x="3486298" y="4581458"/>
                  <a:pt x="3470906" y="4575344"/>
                </a:cubicBezTo>
                <a:lnTo>
                  <a:pt x="3398460" y="4562260"/>
                </a:lnTo>
                <a:lnTo>
                  <a:pt x="3361644" y="4580670"/>
                </a:lnTo>
                <a:cubicBezTo>
                  <a:pt x="3357618" y="4583165"/>
                  <a:pt x="3351760" y="4584336"/>
                  <a:pt x="3341795" y="4582496"/>
                </a:cubicBezTo>
                <a:lnTo>
                  <a:pt x="3339469" y="4581438"/>
                </a:lnTo>
                <a:cubicBezTo>
                  <a:pt x="3334155" y="4584121"/>
                  <a:pt x="3293348" y="4585348"/>
                  <a:pt x="3260180" y="4587820"/>
                </a:cubicBezTo>
                <a:cubicBezTo>
                  <a:pt x="3207583" y="4590362"/>
                  <a:pt x="3201254" y="4599020"/>
                  <a:pt x="3140460" y="4596263"/>
                </a:cubicBezTo>
                <a:cubicBezTo>
                  <a:pt x="3080635" y="4597598"/>
                  <a:pt x="3070240" y="4604121"/>
                  <a:pt x="3028270" y="4599134"/>
                </a:cubicBezTo>
                <a:lnTo>
                  <a:pt x="2779714" y="4622831"/>
                </a:lnTo>
                <a:cubicBezTo>
                  <a:pt x="2717485" y="4652864"/>
                  <a:pt x="2720552" y="4643479"/>
                  <a:pt x="2649525" y="4658086"/>
                </a:cubicBezTo>
                <a:cubicBezTo>
                  <a:pt x="2585557" y="4592997"/>
                  <a:pt x="2606961" y="4610743"/>
                  <a:pt x="2566315" y="4605776"/>
                </a:cubicBezTo>
                <a:lnTo>
                  <a:pt x="2441626" y="4620872"/>
                </a:lnTo>
                <a:cubicBezTo>
                  <a:pt x="2409973" y="4638856"/>
                  <a:pt x="2352457" y="4606180"/>
                  <a:pt x="2313568" y="4630067"/>
                </a:cubicBezTo>
                <a:cubicBezTo>
                  <a:pt x="2274482" y="4630651"/>
                  <a:pt x="2231693" y="4626096"/>
                  <a:pt x="2207105" y="4624384"/>
                </a:cubicBezTo>
                <a:cubicBezTo>
                  <a:pt x="2170388" y="4620413"/>
                  <a:pt x="2128447" y="4610713"/>
                  <a:pt x="2093268" y="4606236"/>
                </a:cubicBezTo>
                <a:cubicBezTo>
                  <a:pt x="2076153" y="4621015"/>
                  <a:pt x="2044188" y="4596793"/>
                  <a:pt x="1996024" y="4597526"/>
                </a:cubicBezTo>
                <a:cubicBezTo>
                  <a:pt x="1977383" y="4614519"/>
                  <a:pt x="1963539" y="4597813"/>
                  <a:pt x="1926886" y="4621358"/>
                </a:cubicBezTo>
                <a:cubicBezTo>
                  <a:pt x="1925073" y="4619412"/>
                  <a:pt x="1922877" y="4617645"/>
                  <a:pt x="1920368" y="4616112"/>
                </a:cubicBezTo>
                <a:cubicBezTo>
                  <a:pt x="1905804" y="4607213"/>
                  <a:pt x="1884071" y="4607988"/>
                  <a:pt x="1871831" y="4617844"/>
                </a:cubicBezTo>
                <a:cubicBezTo>
                  <a:pt x="1842333" y="4633872"/>
                  <a:pt x="1813480" y="4642318"/>
                  <a:pt x="1785463" y="4647841"/>
                </a:cubicBezTo>
                <a:lnTo>
                  <a:pt x="1737045" y="4642356"/>
                </a:lnTo>
                <a:cubicBezTo>
                  <a:pt x="1718461" y="4638483"/>
                  <a:pt x="1695530" y="4628808"/>
                  <a:pt x="1673954" y="4624601"/>
                </a:cubicBezTo>
                <a:cubicBezTo>
                  <a:pt x="1651606" y="4623293"/>
                  <a:pt x="1622786" y="4654278"/>
                  <a:pt x="1602834" y="4640924"/>
                </a:cubicBezTo>
                <a:cubicBezTo>
                  <a:pt x="1563877" y="4628244"/>
                  <a:pt x="1518595" y="4650131"/>
                  <a:pt x="1490351" y="4613132"/>
                </a:cubicBezTo>
                <a:cubicBezTo>
                  <a:pt x="1412573" y="4597158"/>
                  <a:pt x="1263233" y="4580189"/>
                  <a:pt x="1149212" y="4564210"/>
                </a:cubicBezTo>
                <a:cubicBezTo>
                  <a:pt x="1116338" y="4591134"/>
                  <a:pt x="987159" y="4573292"/>
                  <a:pt x="938574" y="4566821"/>
                </a:cubicBezTo>
                <a:cubicBezTo>
                  <a:pt x="889988" y="4560351"/>
                  <a:pt x="864045" y="4523705"/>
                  <a:pt x="857697" y="4525391"/>
                </a:cubicBezTo>
                <a:lnTo>
                  <a:pt x="836981" y="4526708"/>
                </a:lnTo>
                <a:cubicBezTo>
                  <a:pt x="827680" y="4523006"/>
                  <a:pt x="821314" y="4522979"/>
                  <a:pt x="816264" y="4524575"/>
                </a:cubicBezTo>
                <a:lnTo>
                  <a:pt x="810965" y="4527718"/>
                </a:lnTo>
                <a:lnTo>
                  <a:pt x="796509" y="4527387"/>
                </a:lnTo>
                <a:lnTo>
                  <a:pt x="767389" y="4529784"/>
                </a:lnTo>
                <a:lnTo>
                  <a:pt x="762544" y="4527372"/>
                </a:lnTo>
                <a:lnTo>
                  <a:pt x="719567" y="4526534"/>
                </a:lnTo>
                <a:cubicBezTo>
                  <a:pt x="719467" y="4526078"/>
                  <a:pt x="719363" y="4525621"/>
                  <a:pt x="719262" y="4525164"/>
                </a:cubicBezTo>
                <a:cubicBezTo>
                  <a:pt x="717595" y="4522076"/>
                  <a:pt x="714519" y="4519761"/>
                  <a:pt x="708402" y="4518999"/>
                </a:cubicBezTo>
                <a:cubicBezTo>
                  <a:pt x="687925" y="4510214"/>
                  <a:pt x="618105" y="4480694"/>
                  <a:pt x="596394" y="4472455"/>
                </a:cubicBezTo>
                <a:cubicBezTo>
                  <a:pt x="585891" y="4471805"/>
                  <a:pt x="582326" y="4470021"/>
                  <a:pt x="578149" y="4469575"/>
                </a:cubicBezTo>
                <a:lnTo>
                  <a:pt x="571336" y="4469781"/>
                </a:lnTo>
                <a:cubicBezTo>
                  <a:pt x="549113" y="4462932"/>
                  <a:pt x="472734" y="4436418"/>
                  <a:pt x="444802" y="4428480"/>
                </a:cubicBezTo>
                <a:cubicBezTo>
                  <a:pt x="427780" y="4436790"/>
                  <a:pt x="415383" y="4431645"/>
                  <a:pt x="403746" y="4422157"/>
                </a:cubicBezTo>
                <a:cubicBezTo>
                  <a:pt x="366174" y="4422528"/>
                  <a:pt x="333597" y="4407319"/>
                  <a:pt x="292240" y="4399681"/>
                </a:cubicBezTo>
                <a:lnTo>
                  <a:pt x="118302" y="4343421"/>
                </a:lnTo>
                <a:cubicBezTo>
                  <a:pt x="72181" y="4333528"/>
                  <a:pt x="35232" y="4341827"/>
                  <a:pt x="15516" y="4340320"/>
                </a:cubicBezTo>
                <a:lnTo>
                  <a:pt x="2" y="4334381"/>
                </a:lnTo>
                <a:cubicBezTo>
                  <a:pt x="1" y="2889587"/>
                  <a:pt x="1" y="1444794"/>
                  <a:pt x="0" y="0"/>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CF5F30C-6AE1-00E4-3553-39E0369C874B}"/>
              </a:ext>
            </a:extLst>
          </p:cNvPr>
          <p:cNvSpPr>
            <a:spLocks noGrp="1"/>
          </p:cNvSpPr>
          <p:nvPr>
            <p:ph type="title"/>
          </p:nvPr>
        </p:nvSpPr>
        <p:spPr>
          <a:xfrm>
            <a:off x="1910822" y="1122363"/>
            <a:ext cx="8376514" cy="2596652"/>
          </a:xfrm>
        </p:spPr>
        <p:txBody>
          <a:bodyPr vert="horz" lIns="91440" tIns="45720" rIns="91440" bIns="45720" rtlCol="0" anchor="b">
            <a:normAutofit/>
          </a:bodyPr>
          <a:lstStyle/>
          <a:p>
            <a:pPr algn="ctr"/>
            <a:r>
              <a:rPr lang="en-US" dirty="0"/>
              <a:t>Thank YOU</a:t>
            </a:r>
            <a:endParaRPr lang="en-US"/>
          </a:p>
        </p:txBody>
      </p:sp>
    </p:spTree>
    <p:extLst>
      <p:ext uri="{BB962C8B-B14F-4D97-AF65-F5344CB8AC3E}">
        <p14:creationId xmlns:p14="http://schemas.microsoft.com/office/powerpoint/2010/main" val="3689851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7">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78FAC1-B65C-B7C5-CBBA-C8078325AE87}"/>
              </a:ext>
            </a:extLst>
          </p:cNvPr>
          <p:cNvSpPr>
            <a:spLocks noGrp="1"/>
          </p:cNvSpPr>
          <p:nvPr>
            <p:ph type="title"/>
          </p:nvPr>
        </p:nvSpPr>
        <p:spPr>
          <a:xfrm>
            <a:off x="1050879" y="609601"/>
            <a:ext cx="9810604" cy="1216024"/>
          </a:xfrm>
        </p:spPr>
        <p:txBody>
          <a:bodyPr>
            <a:normAutofit/>
          </a:bodyPr>
          <a:lstStyle/>
          <a:p>
            <a:r>
              <a:rPr lang="en-US" cap="none"/>
              <a:t>AT A GLANCE</a:t>
            </a:r>
            <a:endParaRPr lang="en-US" dirty="0"/>
          </a:p>
        </p:txBody>
      </p:sp>
      <p:sp>
        <p:nvSpPr>
          <p:cNvPr id="39" name="Content Placeholder 2">
            <a:extLst>
              <a:ext uri="{FF2B5EF4-FFF2-40B4-BE49-F238E27FC236}">
                <a16:creationId xmlns:a16="http://schemas.microsoft.com/office/drawing/2014/main" id="{79F37C0B-8829-9F37-7BAF-9EA7C7D9BF28}"/>
              </a:ext>
            </a:extLst>
          </p:cNvPr>
          <p:cNvSpPr>
            <a:spLocks noGrp="1"/>
          </p:cNvSpPr>
          <p:nvPr>
            <p:ph idx="1"/>
          </p:nvPr>
        </p:nvSpPr>
        <p:spPr>
          <a:xfrm>
            <a:off x="1050879" y="2296161"/>
            <a:ext cx="4788505" cy="3846012"/>
          </a:xfrm>
        </p:spPr>
        <p:txBody>
          <a:bodyPr>
            <a:normAutofit/>
          </a:bodyPr>
          <a:lstStyle/>
          <a:p>
            <a:pPr>
              <a:lnSpc>
                <a:spcPct val="90000"/>
              </a:lnSpc>
            </a:pPr>
            <a:r>
              <a:rPr lang="en-US"/>
              <a:t>Weather-related vehicle accidents kill more people annually than large-scale weather disasters.</a:t>
            </a:r>
          </a:p>
          <a:p>
            <a:pPr>
              <a:lnSpc>
                <a:spcPct val="90000"/>
              </a:lnSpc>
            </a:pPr>
            <a:r>
              <a:rPr lang="en-US"/>
              <a:t>Late fall through early spring, all potential driving weather hazards are in play, from rain and snow to ice and fog.</a:t>
            </a:r>
          </a:p>
          <a:p>
            <a:pPr>
              <a:lnSpc>
                <a:spcPct val="90000"/>
              </a:lnSpc>
            </a:pPr>
            <a:r>
              <a:rPr lang="en-US" i="0"/>
              <a:t>The U.S. Department of Transportation (DOT) said more than 5.8 million vehicle crashes occur each year based on statistics from 2007 to 2016.</a:t>
            </a:r>
            <a:endParaRPr lang="en-US"/>
          </a:p>
          <a:p>
            <a:pPr>
              <a:lnSpc>
                <a:spcPct val="90000"/>
              </a:lnSpc>
            </a:pPr>
            <a:r>
              <a:rPr lang="en-US" i="0"/>
              <a:t>About 21 percent of those, or just over 1.2 million, involved hazardous weather.</a:t>
            </a:r>
            <a:endParaRPr lang="en-US"/>
          </a:p>
          <a:p>
            <a:pPr>
              <a:lnSpc>
                <a:spcPct val="90000"/>
              </a:lnSpc>
            </a:pPr>
            <a:endParaRPr lang="en-US"/>
          </a:p>
        </p:txBody>
      </p:sp>
      <p:pic>
        <p:nvPicPr>
          <p:cNvPr id="4" name="Google Shape;228;p2">
            <a:extLst>
              <a:ext uri="{FF2B5EF4-FFF2-40B4-BE49-F238E27FC236}">
                <a16:creationId xmlns:a16="http://schemas.microsoft.com/office/drawing/2014/main" id="{AF475E83-BF9D-40E2-F1FD-35C2D766EB50}"/>
              </a:ext>
            </a:extLst>
          </p:cNvPr>
          <p:cNvPicPr preferRelativeResize="0"/>
          <p:nvPr/>
        </p:nvPicPr>
        <p:blipFill rotWithShape="1">
          <a:blip r:embed="rId2"/>
          <a:stretch/>
        </p:blipFill>
        <p:spPr>
          <a:xfrm>
            <a:off x="6450426" y="2698066"/>
            <a:ext cx="4788505" cy="2406223"/>
          </a:xfrm>
          <a:prstGeom prst="rect">
            <a:avLst/>
          </a:prstGeom>
          <a:noFill/>
        </p:spPr>
      </p:pic>
      <p:sp>
        <p:nvSpPr>
          <p:cNvPr id="22" name="Freeform: Shape 21">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407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52649-F1D2-A70E-4F45-3FBE7FC4113A}"/>
              </a:ext>
            </a:extLst>
          </p:cNvPr>
          <p:cNvSpPr>
            <a:spLocks noGrp="1"/>
          </p:cNvSpPr>
          <p:nvPr>
            <p:ph type="title"/>
          </p:nvPr>
        </p:nvSpPr>
        <p:spPr>
          <a:xfrm>
            <a:off x="1050879" y="609601"/>
            <a:ext cx="6967181" cy="1216024"/>
          </a:xfrm>
        </p:spPr>
        <p:txBody>
          <a:bodyPr>
            <a:normAutofit/>
          </a:bodyPr>
          <a:lstStyle/>
          <a:p>
            <a:r>
              <a:rPr lang="en-US" b="0" i="0" u="none" strike="noStrike" cap="none">
                <a:latin typeface="Arial"/>
                <a:ea typeface="Arial"/>
                <a:cs typeface="Arial"/>
                <a:sym typeface="Arial"/>
              </a:rPr>
              <a:t>PROJECT SCOPE</a:t>
            </a:r>
            <a:endParaRPr lang="en-US" dirty="0"/>
          </a:p>
        </p:txBody>
      </p:sp>
      <p:graphicFrame>
        <p:nvGraphicFramePr>
          <p:cNvPr id="11" name="Content Placeholder 2">
            <a:extLst>
              <a:ext uri="{FF2B5EF4-FFF2-40B4-BE49-F238E27FC236}">
                <a16:creationId xmlns:a16="http://schemas.microsoft.com/office/drawing/2014/main" id="{99565D8F-51E1-45CA-F488-F3892A57444D}"/>
              </a:ext>
            </a:extLst>
          </p:cNvPr>
          <p:cNvGraphicFramePr>
            <a:graphicFrameLocks noGrp="1"/>
          </p:cNvGraphicFramePr>
          <p:nvPr>
            <p:ph idx="1"/>
            <p:extLst>
              <p:ext uri="{D42A27DB-BD31-4B8C-83A1-F6EECF244321}">
                <p14:modId xmlns:p14="http://schemas.microsoft.com/office/powerpoint/2010/main" val="3148020833"/>
              </p:ext>
            </p:extLst>
          </p:nvPr>
        </p:nvGraphicFramePr>
        <p:xfrm>
          <a:off x="680409" y="1903445"/>
          <a:ext cx="8344322" cy="4646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46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6">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18">
            <a:extLst>
              <a:ext uri="{FF2B5EF4-FFF2-40B4-BE49-F238E27FC236}">
                <a16:creationId xmlns:a16="http://schemas.microsoft.com/office/drawing/2014/main" id="{35C685BF-E9A7-4525-ABF3-CCC2EAC37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687005"/>
          </a:xfrm>
          <a:custGeom>
            <a:avLst/>
            <a:gdLst>
              <a:gd name="connsiteX0" fmla="*/ 12192000 w 12192000"/>
              <a:gd name="connsiteY0" fmla="*/ 0 h 2785707"/>
              <a:gd name="connsiteX1" fmla="*/ 0 w 12192000"/>
              <a:gd name="connsiteY1" fmla="*/ 0 h 2785707"/>
              <a:gd name="connsiteX2" fmla="*/ 0 w 12192000"/>
              <a:gd name="connsiteY2" fmla="*/ 591237 h 2785707"/>
              <a:gd name="connsiteX3" fmla="*/ 7462 w 12192000"/>
              <a:gd name="connsiteY3" fmla="*/ 596097 h 2785707"/>
              <a:gd name="connsiteX4" fmla="*/ 65949 w 12192000"/>
              <a:gd name="connsiteY4" fmla="*/ 623063 h 2785707"/>
              <a:gd name="connsiteX5" fmla="*/ 174040 w 12192000"/>
              <a:gd name="connsiteY5" fmla="*/ 614935 h 2785707"/>
              <a:gd name="connsiteX6" fmla="*/ 331354 w 12192000"/>
              <a:gd name="connsiteY6" fmla="*/ 605310 h 2785707"/>
              <a:gd name="connsiteX7" fmla="*/ 437701 w 12192000"/>
              <a:gd name="connsiteY7" fmla="*/ 649169 h 2785707"/>
              <a:gd name="connsiteX8" fmla="*/ 570985 w 12192000"/>
              <a:gd name="connsiteY8" fmla="*/ 634864 h 2785707"/>
              <a:gd name="connsiteX9" fmla="*/ 660488 w 12192000"/>
              <a:gd name="connsiteY9" fmla="*/ 637694 h 2785707"/>
              <a:gd name="connsiteX10" fmla="*/ 862240 w 12192000"/>
              <a:gd name="connsiteY10" fmla="*/ 647402 h 2785707"/>
              <a:gd name="connsiteX11" fmla="*/ 1055198 w 12192000"/>
              <a:gd name="connsiteY11" fmla="*/ 658414 h 2785707"/>
              <a:gd name="connsiteX12" fmla="*/ 1161490 w 12192000"/>
              <a:gd name="connsiteY12" fmla="*/ 664553 h 2785707"/>
              <a:gd name="connsiteX13" fmla="*/ 1335488 w 12192000"/>
              <a:gd name="connsiteY13" fmla="*/ 684838 h 2785707"/>
              <a:gd name="connsiteX14" fmla="*/ 1384901 w 12192000"/>
              <a:gd name="connsiteY14" fmla="*/ 684207 h 2785707"/>
              <a:gd name="connsiteX15" fmla="*/ 1414557 w 12192000"/>
              <a:gd name="connsiteY15" fmla="*/ 685540 h 2785707"/>
              <a:gd name="connsiteX16" fmla="*/ 1479073 w 12192000"/>
              <a:gd name="connsiteY16" fmla="*/ 708783 h 2785707"/>
              <a:gd name="connsiteX17" fmla="*/ 1760498 w 12192000"/>
              <a:gd name="connsiteY17" fmla="*/ 700683 h 2785707"/>
              <a:gd name="connsiteX18" fmla="*/ 1971386 w 12192000"/>
              <a:gd name="connsiteY18" fmla="*/ 726403 h 2785707"/>
              <a:gd name="connsiteX19" fmla="*/ 2050659 w 12192000"/>
              <a:gd name="connsiteY19" fmla="*/ 720928 h 2785707"/>
              <a:gd name="connsiteX20" fmla="*/ 2220475 w 12192000"/>
              <a:gd name="connsiteY20" fmla="*/ 749487 h 2785707"/>
              <a:gd name="connsiteX21" fmla="*/ 2272406 w 12192000"/>
              <a:gd name="connsiteY21" fmla="*/ 777021 h 2785707"/>
              <a:gd name="connsiteX22" fmla="*/ 2297410 w 12192000"/>
              <a:gd name="connsiteY22" fmla="*/ 791240 h 2785707"/>
              <a:gd name="connsiteX23" fmla="*/ 2377393 w 12192000"/>
              <a:gd name="connsiteY23" fmla="*/ 838529 h 2785707"/>
              <a:gd name="connsiteX24" fmla="*/ 2389325 w 12192000"/>
              <a:gd name="connsiteY24" fmla="*/ 847736 h 2785707"/>
              <a:gd name="connsiteX25" fmla="*/ 2418508 w 12192000"/>
              <a:gd name="connsiteY25" fmla="*/ 847030 h 2785707"/>
              <a:gd name="connsiteX26" fmla="*/ 2435377 w 12192000"/>
              <a:gd name="connsiteY26" fmla="*/ 837345 h 2785707"/>
              <a:gd name="connsiteX27" fmla="*/ 2439620 w 12192000"/>
              <a:gd name="connsiteY27" fmla="*/ 840860 h 2785707"/>
              <a:gd name="connsiteX28" fmla="*/ 2451797 w 12192000"/>
              <a:gd name="connsiteY28" fmla="*/ 846508 h 2785707"/>
              <a:gd name="connsiteX29" fmla="*/ 2505861 w 12192000"/>
              <a:gd name="connsiteY29" fmla="*/ 882666 h 2785707"/>
              <a:gd name="connsiteX30" fmla="*/ 2528621 w 12192000"/>
              <a:gd name="connsiteY30" fmla="*/ 883310 h 2785707"/>
              <a:gd name="connsiteX31" fmla="*/ 2615876 w 12192000"/>
              <a:gd name="connsiteY31" fmla="*/ 913568 h 2785707"/>
              <a:gd name="connsiteX32" fmla="*/ 2633076 w 12192000"/>
              <a:gd name="connsiteY32" fmla="*/ 918384 h 2785707"/>
              <a:gd name="connsiteX33" fmla="*/ 2665101 w 12192000"/>
              <a:gd name="connsiteY33" fmla="*/ 936714 h 2785707"/>
              <a:gd name="connsiteX34" fmla="*/ 2675173 w 12192000"/>
              <a:gd name="connsiteY34" fmla="*/ 938458 h 2785707"/>
              <a:gd name="connsiteX35" fmla="*/ 2707978 w 12192000"/>
              <a:gd name="connsiteY35" fmla="*/ 955182 h 2785707"/>
              <a:gd name="connsiteX36" fmla="*/ 2778669 w 12192000"/>
              <a:gd name="connsiteY36" fmla="*/ 991480 h 2785707"/>
              <a:gd name="connsiteX37" fmla="*/ 2796452 w 12192000"/>
              <a:gd name="connsiteY37" fmla="*/ 1000372 h 2785707"/>
              <a:gd name="connsiteX38" fmla="*/ 2813495 w 12192000"/>
              <a:gd name="connsiteY38" fmla="*/ 1001982 h 2785707"/>
              <a:gd name="connsiteX39" fmla="*/ 2904193 w 12192000"/>
              <a:gd name="connsiteY39" fmla="*/ 1024123 h 2785707"/>
              <a:gd name="connsiteX40" fmla="*/ 2926826 w 12192000"/>
              <a:gd name="connsiteY40" fmla="*/ 1025558 h 2785707"/>
              <a:gd name="connsiteX41" fmla="*/ 2937629 w 12192000"/>
              <a:gd name="connsiteY41" fmla="*/ 1021496 h 2785707"/>
              <a:gd name="connsiteX42" fmla="*/ 2970190 w 12192000"/>
              <a:gd name="connsiteY42" fmla="*/ 1039341 h 2785707"/>
              <a:gd name="connsiteX43" fmla="*/ 3023036 w 12192000"/>
              <a:gd name="connsiteY43" fmla="*/ 1057429 h 2785707"/>
              <a:gd name="connsiteX44" fmla="*/ 3047640 w 12192000"/>
              <a:gd name="connsiteY44" fmla="*/ 1067886 h 2785707"/>
              <a:gd name="connsiteX45" fmla="*/ 3069615 w 12192000"/>
              <a:gd name="connsiteY45" fmla="*/ 1068623 h 2785707"/>
              <a:gd name="connsiteX46" fmla="*/ 3189718 w 12192000"/>
              <a:gd name="connsiteY46" fmla="*/ 1090790 h 2785707"/>
              <a:gd name="connsiteX47" fmla="*/ 3234683 w 12192000"/>
              <a:gd name="connsiteY47" fmla="*/ 1082861 h 2785707"/>
              <a:gd name="connsiteX48" fmla="*/ 3243889 w 12192000"/>
              <a:gd name="connsiteY48" fmla="*/ 1088560 h 2785707"/>
              <a:gd name="connsiteX49" fmla="*/ 3316289 w 12192000"/>
              <a:gd name="connsiteY49" fmla="*/ 1102846 h 2785707"/>
              <a:gd name="connsiteX50" fmla="*/ 3363255 w 12192000"/>
              <a:gd name="connsiteY50" fmla="*/ 1113121 h 2785707"/>
              <a:gd name="connsiteX51" fmla="*/ 3450298 w 12192000"/>
              <a:gd name="connsiteY51" fmla="*/ 1140641 h 2785707"/>
              <a:gd name="connsiteX52" fmla="*/ 3502843 w 12192000"/>
              <a:gd name="connsiteY52" fmla="*/ 1152088 h 2785707"/>
              <a:gd name="connsiteX53" fmla="*/ 3534327 w 12192000"/>
              <a:gd name="connsiteY53" fmla="*/ 1158780 h 2785707"/>
              <a:gd name="connsiteX54" fmla="*/ 3613707 w 12192000"/>
              <a:gd name="connsiteY54" fmla="*/ 1188135 h 2785707"/>
              <a:gd name="connsiteX55" fmla="*/ 3734447 w 12192000"/>
              <a:gd name="connsiteY55" fmla="*/ 1264997 h 2785707"/>
              <a:gd name="connsiteX56" fmla="*/ 3774777 w 12192000"/>
              <a:gd name="connsiteY56" fmla="*/ 1280345 h 2785707"/>
              <a:gd name="connsiteX57" fmla="*/ 3782987 w 12192000"/>
              <a:gd name="connsiteY57" fmla="*/ 1278825 h 2785707"/>
              <a:gd name="connsiteX58" fmla="*/ 3829525 w 12192000"/>
              <a:gd name="connsiteY58" fmla="*/ 1314650 h 2785707"/>
              <a:gd name="connsiteX59" fmla="*/ 3916534 w 12192000"/>
              <a:gd name="connsiteY59" fmla="*/ 1337438 h 2785707"/>
              <a:gd name="connsiteX60" fmla="*/ 3985243 w 12192000"/>
              <a:gd name="connsiteY60" fmla="*/ 1349887 h 2785707"/>
              <a:gd name="connsiteX61" fmla="*/ 4022446 w 12192000"/>
              <a:gd name="connsiteY61" fmla="*/ 1358915 h 2785707"/>
              <a:gd name="connsiteX62" fmla="*/ 4050987 w 12192000"/>
              <a:gd name="connsiteY62" fmla="*/ 1363213 h 2785707"/>
              <a:gd name="connsiteX63" fmla="*/ 4115739 w 12192000"/>
              <a:gd name="connsiteY63" fmla="*/ 1386380 h 2785707"/>
              <a:gd name="connsiteX64" fmla="*/ 4219773 w 12192000"/>
              <a:gd name="connsiteY64" fmla="*/ 1429896 h 2785707"/>
              <a:gd name="connsiteX65" fmla="*/ 4242592 w 12192000"/>
              <a:gd name="connsiteY65" fmla="*/ 1437995 h 2785707"/>
              <a:gd name="connsiteX66" fmla="*/ 4264860 w 12192000"/>
              <a:gd name="connsiteY66" fmla="*/ 1440328 h 2785707"/>
              <a:gd name="connsiteX67" fmla="*/ 4272342 w 12192000"/>
              <a:gd name="connsiteY67" fmla="*/ 1436836 h 2785707"/>
              <a:gd name="connsiteX68" fmla="*/ 4285317 w 12192000"/>
              <a:gd name="connsiteY68" fmla="*/ 1440547 h 2785707"/>
              <a:gd name="connsiteX69" fmla="*/ 4289326 w 12192000"/>
              <a:gd name="connsiteY69" fmla="*/ 1440567 h 2785707"/>
              <a:gd name="connsiteX70" fmla="*/ 4311745 w 12192000"/>
              <a:gd name="connsiteY70" fmla="*/ 1441649 h 2785707"/>
              <a:gd name="connsiteX71" fmla="*/ 4345821 w 12192000"/>
              <a:gd name="connsiteY71" fmla="*/ 1467990 h 2785707"/>
              <a:gd name="connsiteX72" fmla="*/ 4399086 w 12192000"/>
              <a:gd name="connsiteY72" fmla="*/ 1480631 h 2785707"/>
              <a:gd name="connsiteX73" fmla="*/ 4635587 w 12192000"/>
              <a:gd name="connsiteY73" fmla="*/ 1532477 h 2785707"/>
              <a:gd name="connsiteX74" fmla="*/ 4697305 w 12192000"/>
              <a:gd name="connsiteY74" fmla="*/ 1598576 h 2785707"/>
              <a:gd name="connsiteX75" fmla="*/ 4800559 w 12192000"/>
              <a:gd name="connsiteY75" fmla="*/ 1650651 h 2785707"/>
              <a:gd name="connsiteX76" fmla="*/ 4945615 w 12192000"/>
              <a:gd name="connsiteY76" fmla="*/ 1698753 h 2785707"/>
              <a:gd name="connsiteX77" fmla="*/ 4951384 w 12192000"/>
              <a:gd name="connsiteY77" fmla="*/ 1709811 h 2785707"/>
              <a:gd name="connsiteX78" fmla="*/ 4961956 w 12192000"/>
              <a:gd name="connsiteY78" fmla="*/ 1718626 h 2785707"/>
              <a:gd name="connsiteX79" fmla="*/ 4964473 w 12192000"/>
              <a:gd name="connsiteY79" fmla="*/ 1718615 h 2785707"/>
              <a:gd name="connsiteX80" fmla="*/ 4991598 w 12192000"/>
              <a:gd name="connsiteY80" fmla="*/ 1734829 h 2785707"/>
              <a:gd name="connsiteX81" fmla="*/ 5009548 w 12192000"/>
              <a:gd name="connsiteY81" fmla="*/ 1747489 h 2785707"/>
              <a:gd name="connsiteX82" fmla="*/ 5014839 w 12192000"/>
              <a:gd name="connsiteY82" fmla="*/ 1748130 h 2785707"/>
              <a:gd name="connsiteX83" fmla="*/ 5058738 w 12192000"/>
              <a:gd name="connsiteY83" fmla="*/ 1764982 h 2785707"/>
              <a:gd name="connsiteX84" fmla="*/ 5080507 w 12192000"/>
              <a:gd name="connsiteY84" fmla="*/ 1768847 h 2785707"/>
              <a:gd name="connsiteX85" fmla="*/ 5142055 w 12192000"/>
              <a:gd name="connsiteY85" fmla="*/ 1767607 h 2785707"/>
              <a:gd name="connsiteX86" fmla="*/ 5173522 w 12192000"/>
              <a:gd name="connsiteY86" fmla="*/ 1784620 h 2785707"/>
              <a:gd name="connsiteX87" fmla="*/ 5180367 w 12192000"/>
              <a:gd name="connsiteY87" fmla="*/ 1787604 h 2785707"/>
              <a:gd name="connsiteX88" fmla="*/ 5180716 w 12192000"/>
              <a:gd name="connsiteY88" fmla="*/ 1787481 h 2785707"/>
              <a:gd name="connsiteX89" fmla="*/ 5188363 w 12192000"/>
              <a:gd name="connsiteY89" fmla="*/ 1790269 h 2785707"/>
              <a:gd name="connsiteX90" fmla="*/ 5192852 w 12192000"/>
              <a:gd name="connsiteY90" fmla="*/ 1793043 h 2785707"/>
              <a:gd name="connsiteX91" fmla="*/ 5272230 w 12192000"/>
              <a:gd name="connsiteY91" fmla="*/ 1791348 h 2785707"/>
              <a:gd name="connsiteX92" fmla="*/ 5376484 w 12192000"/>
              <a:gd name="connsiteY92" fmla="*/ 1805756 h 2785707"/>
              <a:gd name="connsiteX93" fmla="*/ 5478926 w 12192000"/>
              <a:gd name="connsiteY93" fmla="*/ 1822858 h 2785707"/>
              <a:gd name="connsiteX94" fmla="*/ 5515632 w 12192000"/>
              <a:gd name="connsiteY94" fmla="*/ 1830425 h 2785707"/>
              <a:gd name="connsiteX95" fmla="*/ 5582742 w 12192000"/>
              <a:gd name="connsiteY95" fmla="*/ 1837848 h 2785707"/>
              <a:gd name="connsiteX96" fmla="*/ 5615731 w 12192000"/>
              <a:gd name="connsiteY96" fmla="*/ 1838115 h 2785707"/>
              <a:gd name="connsiteX97" fmla="*/ 5619149 w 12192000"/>
              <a:gd name="connsiteY97" fmla="*/ 1835988 h 2785707"/>
              <a:gd name="connsiteX98" fmla="*/ 5625050 w 12192000"/>
              <a:gd name="connsiteY98" fmla="*/ 1835832 h 2785707"/>
              <a:gd name="connsiteX99" fmla="*/ 5640026 w 12192000"/>
              <a:gd name="connsiteY99" fmla="*/ 1839536 h 2785707"/>
              <a:gd name="connsiteX100" fmla="*/ 5645469 w 12192000"/>
              <a:gd name="connsiteY100" fmla="*/ 1841610 h 2785707"/>
              <a:gd name="connsiteX101" fmla="*/ 5653837 w 12192000"/>
              <a:gd name="connsiteY101" fmla="*/ 1843194 h 2785707"/>
              <a:gd name="connsiteX102" fmla="*/ 5654101 w 12192000"/>
              <a:gd name="connsiteY102" fmla="*/ 1843017 h 2785707"/>
              <a:gd name="connsiteX103" fmla="*/ 5661820 w 12192000"/>
              <a:gd name="connsiteY103" fmla="*/ 1844927 h 2785707"/>
              <a:gd name="connsiteX104" fmla="*/ 5698828 w 12192000"/>
              <a:gd name="connsiteY104" fmla="*/ 1857009 h 2785707"/>
              <a:gd name="connsiteX105" fmla="*/ 5755153 w 12192000"/>
              <a:gd name="connsiteY105" fmla="*/ 1846051 h 2785707"/>
              <a:gd name="connsiteX106" fmla="*/ 5777080 w 12192000"/>
              <a:gd name="connsiteY106" fmla="*/ 1846484 h 2785707"/>
              <a:gd name="connsiteX107" fmla="*/ 5790062 w 12192000"/>
              <a:gd name="connsiteY107" fmla="*/ 1844754 h 2785707"/>
              <a:gd name="connsiteX108" fmla="*/ 5888138 w 12192000"/>
              <a:gd name="connsiteY108" fmla="*/ 1877663 h 2785707"/>
              <a:gd name="connsiteX109" fmla="*/ 5902013 w 12192000"/>
              <a:gd name="connsiteY109" fmla="*/ 1884827 h 2785707"/>
              <a:gd name="connsiteX110" fmla="*/ 5912492 w 12192000"/>
              <a:gd name="connsiteY110" fmla="*/ 1894998 h 2785707"/>
              <a:gd name="connsiteX111" fmla="*/ 6068995 w 12192000"/>
              <a:gd name="connsiteY111" fmla="*/ 1920302 h 2785707"/>
              <a:gd name="connsiteX112" fmla="*/ 6283598 w 12192000"/>
              <a:gd name="connsiteY112" fmla="*/ 1991295 h 2785707"/>
              <a:gd name="connsiteX113" fmla="*/ 6378390 w 12192000"/>
              <a:gd name="connsiteY113" fmla="*/ 1991561 h 2785707"/>
              <a:gd name="connsiteX114" fmla="*/ 6519309 w 12192000"/>
              <a:gd name="connsiteY114" fmla="*/ 2027309 h 2785707"/>
              <a:gd name="connsiteX115" fmla="*/ 6643152 w 12192000"/>
              <a:gd name="connsiteY115" fmla="*/ 2049516 h 2785707"/>
              <a:gd name="connsiteX116" fmla="*/ 6656875 w 12192000"/>
              <a:gd name="connsiteY116" fmla="*/ 2051188 h 2785707"/>
              <a:gd name="connsiteX117" fmla="*/ 6662165 w 12192000"/>
              <a:gd name="connsiteY117" fmla="*/ 2046505 h 2785707"/>
              <a:gd name="connsiteX118" fmla="*/ 6708706 w 12192000"/>
              <a:gd name="connsiteY118" fmla="*/ 2049842 h 2785707"/>
              <a:gd name="connsiteX119" fmla="*/ 6797201 w 12192000"/>
              <a:gd name="connsiteY119" fmla="*/ 2065320 h 2785707"/>
              <a:gd name="connsiteX120" fmla="*/ 6810764 w 12192000"/>
              <a:gd name="connsiteY120" fmla="*/ 2071002 h 2785707"/>
              <a:gd name="connsiteX121" fmla="*/ 6901101 w 12192000"/>
              <a:gd name="connsiteY121" fmla="*/ 2082052 h 2785707"/>
              <a:gd name="connsiteX122" fmla="*/ 6962781 w 12192000"/>
              <a:gd name="connsiteY122" fmla="*/ 2092999 h 2785707"/>
              <a:gd name="connsiteX123" fmla="*/ 6975881 w 12192000"/>
              <a:gd name="connsiteY123" fmla="*/ 2098520 h 2785707"/>
              <a:gd name="connsiteX124" fmla="*/ 6991402 w 12192000"/>
              <a:gd name="connsiteY124" fmla="*/ 2094572 h 2785707"/>
              <a:gd name="connsiteX125" fmla="*/ 6996085 w 12192000"/>
              <a:gd name="connsiteY125" fmla="*/ 2090397 h 2785707"/>
              <a:gd name="connsiteX126" fmla="*/ 7045119 w 12192000"/>
              <a:gd name="connsiteY126" fmla="*/ 2100367 h 2785707"/>
              <a:gd name="connsiteX127" fmla="*/ 7051064 w 12192000"/>
              <a:gd name="connsiteY127" fmla="*/ 2100779 h 2785707"/>
              <a:gd name="connsiteX128" fmla="*/ 7092123 w 12192000"/>
              <a:gd name="connsiteY128" fmla="*/ 2100750 h 2785707"/>
              <a:gd name="connsiteX129" fmla="*/ 7153291 w 12192000"/>
              <a:gd name="connsiteY129" fmla="*/ 2096258 h 2785707"/>
              <a:gd name="connsiteX130" fmla="*/ 7216946 w 12192000"/>
              <a:gd name="connsiteY130" fmla="*/ 2083586 h 2785707"/>
              <a:gd name="connsiteX131" fmla="*/ 7253640 w 12192000"/>
              <a:gd name="connsiteY131" fmla="*/ 2078754 h 2785707"/>
              <a:gd name="connsiteX132" fmla="*/ 7279228 w 12192000"/>
              <a:gd name="connsiteY132" fmla="*/ 2072719 h 2785707"/>
              <a:gd name="connsiteX133" fmla="*/ 7350342 w 12192000"/>
              <a:gd name="connsiteY133" fmla="*/ 2070909 h 2785707"/>
              <a:gd name="connsiteX134" fmla="*/ 7470724 w 12192000"/>
              <a:gd name="connsiteY134" fmla="*/ 2073574 h 2785707"/>
              <a:gd name="connsiteX135" fmla="*/ 7514696 w 12192000"/>
              <a:gd name="connsiteY135" fmla="*/ 2067266 h 2785707"/>
              <a:gd name="connsiteX136" fmla="*/ 7516909 w 12192000"/>
              <a:gd name="connsiteY136" fmla="*/ 2061590 h 2785707"/>
              <a:gd name="connsiteX137" fmla="*/ 7530255 w 12192000"/>
              <a:gd name="connsiteY137" fmla="*/ 2060403 h 2785707"/>
              <a:gd name="connsiteX138" fmla="*/ 7533279 w 12192000"/>
              <a:gd name="connsiteY138" fmla="*/ 2059039 h 2785707"/>
              <a:gd name="connsiteX139" fmla="*/ 7551151 w 12192000"/>
              <a:gd name="connsiteY139" fmla="*/ 2052267 h 2785707"/>
              <a:gd name="connsiteX140" fmla="*/ 7602338 w 12192000"/>
              <a:gd name="connsiteY140" fmla="*/ 2063846 h 2785707"/>
              <a:gd name="connsiteX141" fmla="*/ 7625892 w 12192000"/>
              <a:gd name="connsiteY141" fmla="*/ 2064714 h 2785707"/>
              <a:gd name="connsiteX142" fmla="*/ 7648322 w 12192000"/>
              <a:gd name="connsiteY142" fmla="*/ 2072757 h 2785707"/>
              <a:gd name="connsiteX143" fmla="*/ 7660138 w 12192000"/>
              <a:gd name="connsiteY143" fmla="*/ 2081487 h 2785707"/>
              <a:gd name="connsiteX144" fmla="*/ 7701887 w 12192000"/>
              <a:gd name="connsiteY144" fmla="*/ 2097255 h 2785707"/>
              <a:gd name="connsiteX145" fmla="*/ 7701887 w 12192000"/>
              <a:gd name="connsiteY145" fmla="*/ 2081564 h 2785707"/>
              <a:gd name="connsiteX146" fmla="*/ 7781603 w 12192000"/>
              <a:gd name="connsiteY146" fmla="*/ 2105597 h 2785707"/>
              <a:gd name="connsiteX147" fmla="*/ 7840532 w 12192000"/>
              <a:gd name="connsiteY147" fmla="*/ 2126887 h 2785707"/>
              <a:gd name="connsiteX148" fmla="*/ 7852490 w 12192000"/>
              <a:gd name="connsiteY148" fmla="*/ 2134555 h 2785707"/>
              <a:gd name="connsiteX149" fmla="*/ 7868492 w 12192000"/>
              <a:gd name="connsiteY149" fmla="*/ 2133321 h 2785707"/>
              <a:gd name="connsiteX150" fmla="*/ 7873842 w 12192000"/>
              <a:gd name="connsiteY150" fmla="*/ 2130014 h 2785707"/>
              <a:gd name="connsiteX151" fmla="*/ 7920468 w 12192000"/>
              <a:gd name="connsiteY151" fmla="*/ 2148187 h 2785707"/>
              <a:gd name="connsiteX152" fmla="*/ 7926263 w 12192000"/>
              <a:gd name="connsiteY152" fmla="*/ 2149606 h 2785707"/>
              <a:gd name="connsiteX153" fmla="*/ 7966770 w 12192000"/>
              <a:gd name="connsiteY153" fmla="*/ 2156585 h 2785707"/>
              <a:gd name="connsiteX154" fmla="*/ 8092911 w 12192000"/>
              <a:gd name="connsiteY154" fmla="*/ 2161008 h 2785707"/>
              <a:gd name="connsiteX155" fmla="*/ 8129956 w 12192000"/>
              <a:gd name="connsiteY155" fmla="*/ 2162518 h 2785707"/>
              <a:gd name="connsiteX156" fmla="*/ 8156253 w 12192000"/>
              <a:gd name="connsiteY156" fmla="*/ 2160951 h 2785707"/>
              <a:gd name="connsiteX157" fmla="*/ 8226723 w 12192000"/>
              <a:gd name="connsiteY157" fmla="*/ 2171307 h 2785707"/>
              <a:gd name="connsiteX158" fmla="*/ 8345013 w 12192000"/>
              <a:gd name="connsiteY158" fmla="*/ 2194472 h 2785707"/>
              <a:gd name="connsiteX159" fmla="*/ 8389494 w 12192000"/>
              <a:gd name="connsiteY159" fmla="*/ 2195774 h 2785707"/>
              <a:gd name="connsiteX160" fmla="*/ 8392672 w 12192000"/>
              <a:gd name="connsiteY160" fmla="*/ 2190570 h 2785707"/>
              <a:gd name="connsiteX161" fmla="*/ 8406045 w 12192000"/>
              <a:gd name="connsiteY161" fmla="*/ 2191681 h 2785707"/>
              <a:gd name="connsiteX162" fmla="*/ 8409264 w 12192000"/>
              <a:gd name="connsiteY162" fmla="*/ 2190855 h 2785707"/>
              <a:gd name="connsiteX163" fmla="*/ 8428080 w 12192000"/>
              <a:gd name="connsiteY163" fmla="*/ 2187244 h 2785707"/>
              <a:gd name="connsiteX164" fmla="*/ 8476550 w 12192000"/>
              <a:gd name="connsiteY164" fmla="*/ 2207369 h 2785707"/>
              <a:gd name="connsiteX165" fmla="*/ 8588757 w 12192000"/>
              <a:gd name="connsiteY165" fmla="*/ 2225395 h 2785707"/>
              <a:gd name="connsiteX166" fmla="*/ 8749518 w 12192000"/>
              <a:gd name="connsiteY166" fmla="*/ 2245011 h 2785707"/>
              <a:gd name="connsiteX167" fmla="*/ 8874315 w 12192000"/>
              <a:gd name="connsiteY167" fmla="*/ 2266877 h 2785707"/>
              <a:gd name="connsiteX168" fmla="*/ 9029190 w 12192000"/>
              <a:gd name="connsiteY168" fmla="*/ 2309251 h 2785707"/>
              <a:gd name="connsiteX169" fmla="*/ 9142331 w 12192000"/>
              <a:gd name="connsiteY169" fmla="*/ 2320064 h 2785707"/>
              <a:gd name="connsiteX170" fmla="*/ 9155844 w 12192000"/>
              <a:gd name="connsiteY170" fmla="*/ 2330314 h 2785707"/>
              <a:gd name="connsiteX171" fmla="*/ 9171403 w 12192000"/>
              <a:gd name="connsiteY171" fmla="*/ 2337223 h 2785707"/>
              <a:gd name="connsiteX172" fmla="*/ 9173407 w 12192000"/>
              <a:gd name="connsiteY172" fmla="*/ 2336681 h 2785707"/>
              <a:gd name="connsiteX173" fmla="*/ 9208166 w 12192000"/>
              <a:gd name="connsiteY173" fmla="*/ 2347769 h 2785707"/>
              <a:gd name="connsiteX174" fmla="*/ 9274752 w 12192000"/>
              <a:gd name="connsiteY174" fmla="*/ 2367321 h 2785707"/>
              <a:gd name="connsiteX175" fmla="*/ 9275339 w 12192000"/>
              <a:gd name="connsiteY175" fmla="*/ 2366424 h 2785707"/>
              <a:gd name="connsiteX176" fmla="*/ 9286171 w 12192000"/>
              <a:gd name="connsiteY176" fmla="*/ 2364868 h 2785707"/>
              <a:gd name="connsiteX177" fmla="*/ 9306706 w 12192000"/>
              <a:gd name="connsiteY177" fmla="*/ 2364279 h 2785707"/>
              <a:gd name="connsiteX178" fmla="*/ 9354964 w 12192000"/>
              <a:gd name="connsiteY178" fmla="*/ 2350000 h 2785707"/>
              <a:gd name="connsiteX179" fmla="*/ 9393840 w 12192000"/>
              <a:gd name="connsiteY179" fmla="*/ 2360999 h 2785707"/>
              <a:gd name="connsiteX180" fmla="*/ 9401723 w 12192000"/>
              <a:gd name="connsiteY180" fmla="*/ 2362648 h 2785707"/>
              <a:gd name="connsiteX181" fmla="*/ 9401904 w 12192000"/>
              <a:gd name="connsiteY181" fmla="*/ 2362449 h 2785707"/>
              <a:gd name="connsiteX182" fmla="*/ 9410265 w 12192000"/>
              <a:gd name="connsiteY182" fmla="*/ 2363724 h 2785707"/>
              <a:gd name="connsiteX183" fmla="*/ 9431384 w 12192000"/>
              <a:gd name="connsiteY183" fmla="*/ 2368857 h 2785707"/>
              <a:gd name="connsiteX184" fmla="*/ 9436806 w 12192000"/>
              <a:gd name="connsiteY184" fmla="*/ 2368409 h 2785707"/>
              <a:gd name="connsiteX185" fmla="*/ 9469943 w 12192000"/>
              <a:gd name="connsiteY185" fmla="*/ 2364702 h 2785707"/>
              <a:gd name="connsiteX186" fmla="*/ 9571973 w 12192000"/>
              <a:gd name="connsiteY186" fmla="*/ 2375579 h 2785707"/>
              <a:gd name="connsiteX187" fmla="*/ 9673508 w 12192000"/>
              <a:gd name="connsiteY187" fmla="*/ 2388756 h 2785707"/>
              <a:gd name="connsiteX188" fmla="*/ 9775728 w 12192000"/>
              <a:gd name="connsiteY188" fmla="*/ 2398997 h 2785707"/>
              <a:gd name="connsiteX189" fmla="*/ 9828502 w 12192000"/>
              <a:gd name="connsiteY189" fmla="*/ 2387377 h 2785707"/>
              <a:gd name="connsiteX190" fmla="*/ 9834358 w 12192000"/>
              <a:gd name="connsiteY190" fmla="*/ 2387922 h 2785707"/>
              <a:gd name="connsiteX191" fmla="*/ 9848851 w 12192000"/>
              <a:gd name="connsiteY191" fmla="*/ 2393407 h 2785707"/>
              <a:gd name="connsiteX192" fmla="*/ 9854053 w 12192000"/>
              <a:gd name="connsiteY192" fmla="*/ 2396127 h 2785707"/>
              <a:gd name="connsiteX193" fmla="*/ 9862192 w 12192000"/>
              <a:gd name="connsiteY193" fmla="*/ 2398707 h 2785707"/>
              <a:gd name="connsiteX194" fmla="*/ 9862471 w 12192000"/>
              <a:gd name="connsiteY194" fmla="*/ 2398561 h 2785707"/>
              <a:gd name="connsiteX195" fmla="*/ 9905498 w 12192000"/>
              <a:gd name="connsiteY195" fmla="*/ 2417867 h 2785707"/>
              <a:gd name="connsiteX196" fmla="*/ 9962223 w 12192000"/>
              <a:gd name="connsiteY196" fmla="*/ 2413612 h 2785707"/>
              <a:gd name="connsiteX197" fmla="*/ 9983885 w 12192000"/>
              <a:gd name="connsiteY197" fmla="*/ 2416653 h 2785707"/>
              <a:gd name="connsiteX198" fmla="*/ 9995871 w 12192000"/>
              <a:gd name="connsiteY198" fmla="*/ 2417158 h 2785707"/>
              <a:gd name="connsiteX199" fmla="*/ 10030934 w 12192000"/>
              <a:gd name="connsiteY199" fmla="*/ 2432369 h 2785707"/>
              <a:gd name="connsiteX200" fmla="*/ 10036087 w 12192000"/>
              <a:gd name="connsiteY200" fmla="*/ 2432793 h 2785707"/>
              <a:gd name="connsiteX201" fmla="*/ 10057471 w 12192000"/>
              <a:gd name="connsiteY201" fmla="*/ 2445317 h 2785707"/>
              <a:gd name="connsiteX202" fmla="*/ 10088697 w 12192000"/>
              <a:gd name="connsiteY202" fmla="*/ 2461159 h 2785707"/>
              <a:gd name="connsiteX203" fmla="*/ 10091030 w 12192000"/>
              <a:gd name="connsiteY203" fmla="*/ 2461029 h 2785707"/>
              <a:gd name="connsiteX204" fmla="*/ 10104127 w 12192000"/>
              <a:gd name="connsiteY204" fmla="*/ 2469841 h 2785707"/>
              <a:gd name="connsiteX205" fmla="*/ 10169163 w 12192000"/>
              <a:gd name="connsiteY205" fmla="*/ 2492519 h 2785707"/>
              <a:gd name="connsiteX206" fmla="*/ 10266247 w 12192000"/>
              <a:gd name="connsiteY206" fmla="*/ 2525164 h 2785707"/>
              <a:gd name="connsiteX207" fmla="*/ 10383588 w 12192000"/>
              <a:gd name="connsiteY207" fmla="*/ 2556604 h 2785707"/>
              <a:gd name="connsiteX208" fmla="*/ 10502276 w 12192000"/>
              <a:gd name="connsiteY208" fmla="*/ 2611346 h 2785707"/>
              <a:gd name="connsiteX209" fmla="*/ 10702436 w 12192000"/>
              <a:gd name="connsiteY209" fmla="*/ 2685688 h 2785707"/>
              <a:gd name="connsiteX210" fmla="*/ 10738338 w 12192000"/>
              <a:gd name="connsiteY210" fmla="*/ 2690143 h 2785707"/>
              <a:gd name="connsiteX211" fmla="*/ 10738410 w 12192000"/>
              <a:gd name="connsiteY211" fmla="*/ 2690169 h 2785707"/>
              <a:gd name="connsiteX212" fmla="*/ 10828361 w 12192000"/>
              <a:gd name="connsiteY212" fmla="*/ 2695982 h 2785707"/>
              <a:gd name="connsiteX213" fmla="*/ 10850642 w 12192000"/>
              <a:gd name="connsiteY213" fmla="*/ 2691703 h 2785707"/>
              <a:gd name="connsiteX214" fmla="*/ 10944231 w 12192000"/>
              <a:gd name="connsiteY214" fmla="*/ 2690377 h 2785707"/>
              <a:gd name="connsiteX215" fmla="*/ 10961147 w 12192000"/>
              <a:gd name="connsiteY215" fmla="*/ 2687666 h 2785707"/>
              <a:gd name="connsiteX216" fmla="*/ 10980692 w 12192000"/>
              <a:gd name="connsiteY216" fmla="*/ 2691799 h 2785707"/>
              <a:gd name="connsiteX217" fmla="*/ 11058630 w 12192000"/>
              <a:gd name="connsiteY217" fmla="*/ 2709148 h 2785707"/>
              <a:gd name="connsiteX218" fmla="*/ 11094767 w 12192000"/>
              <a:gd name="connsiteY218" fmla="*/ 2717083 h 2785707"/>
              <a:gd name="connsiteX219" fmla="*/ 11096358 w 12192000"/>
              <a:gd name="connsiteY219" fmla="*/ 2720774 h 2785707"/>
              <a:gd name="connsiteX220" fmla="*/ 11104973 w 12192000"/>
              <a:gd name="connsiteY220" fmla="*/ 2716245 h 2785707"/>
              <a:gd name="connsiteX221" fmla="*/ 11131099 w 12192000"/>
              <a:gd name="connsiteY221" fmla="*/ 2719881 h 2785707"/>
              <a:gd name="connsiteX222" fmla="*/ 11140776 w 12192000"/>
              <a:gd name="connsiteY222" fmla="*/ 2725926 h 2785707"/>
              <a:gd name="connsiteX223" fmla="*/ 11158686 w 12192000"/>
              <a:gd name="connsiteY223" fmla="*/ 2726270 h 2785707"/>
              <a:gd name="connsiteX224" fmla="*/ 11273267 w 12192000"/>
              <a:gd name="connsiteY224" fmla="*/ 2728567 h 2785707"/>
              <a:gd name="connsiteX225" fmla="*/ 11288916 w 12192000"/>
              <a:gd name="connsiteY225" fmla="*/ 2737828 h 2785707"/>
              <a:gd name="connsiteX226" fmla="*/ 11311388 w 12192000"/>
              <a:gd name="connsiteY226" fmla="*/ 2736624 h 2785707"/>
              <a:gd name="connsiteX227" fmla="*/ 11335078 w 12192000"/>
              <a:gd name="connsiteY227" fmla="*/ 2749941 h 2785707"/>
              <a:gd name="connsiteX228" fmla="*/ 11348344 w 12192000"/>
              <a:gd name="connsiteY228" fmla="*/ 2752346 h 2785707"/>
              <a:gd name="connsiteX229" fmla="*/ 11353373 w 12192000"/>
              <a:gd name="connsiteY229" fmla="*/ 2754678 h 2785707"/>
              <a:gd name="connsiteX230" fmla="*/ 11367159 w 12192000"/>
              <a:gd name="connsiteY230" fmla="*/ 2741107 h 2785707"/>
              <a:gd name="connsiteX231" fmla="*/ 11389712 w 12192000"/>
              <a:gd name="connsiteY231" fmla="*/ 2740372 h 2785707"/>
              <a:gd name="connsiteX232" fmla="*/ 11395219 w 12192000"/>
              <a:gd name="connsiteY232" fmla="*/ 2733120 h 2785707"/>
              <a:gd name="connsiteX233" fmla="*/ 11409180 w 12192000"/>
              <a:gd name="connsiteY233" fmla="*/ 2739023 h 2785707"/>
              <a:gd name="connsiteX234" fmla="*/ 11431837 w 12192000"/>
              <a:gd name="connsiteY234" fmla="*/ 2746056 h 2785707"/>
              <a:gd name="connsiteX235" fmla="*/ 11444471 w 12192000"/>
              <a:gd name="connsiteY235" fmla="*/ 2749621 h 2785707"/>
              <a:gd name="connsiteX236" fmla="*/ 11451208 w 12192000"/>
              <a:gd name="connsiteY236" fmla="*/ 2744859 h 2785707"/>
              <a:gd name="connsiteX237" fmla="*/ 11473061 w 12192000"/>
              <a:gd name="connsiteY237" fmla="*/ 2757601 h 2785707"/>
              <a:gd name="connsiteX238" fmla="*/ 11526925 w 12192000"/>
              <a:gd name="connsiteY238" fmla="*/ 2772124 h 2785707"/>
              <a:gd name="connsiteX239" fmla="*/ 11584409 w 12192000"/>
              <a:gd name="connsiteY239" fmla="*/ 2785707 h 2785707"/>
              <a:gd name="connsiteX240" fmla="*/ 11705161 w 12192000"/>
              <a:gd name="connsiteY240" fmla="*/ 2774143 h 2785707"/>
              <a:gd name="connsiteX241" fmla="*/ 11831541 w 12192000"/>
              <a:gd name="connsiteY241" fmla="*/ 2745647 h 2785707"/>
              <a:gd name="connsiteX242" fmla="*/ 12017942 w 12192000"/>
              <a:gd name="connsiteY242" fmla="*/ 2704117 h 2785707"/>
              <a:gd name="connsiteX243" fmla="*/ 12134490 w 12192000"/>
              <a:gd name="connsiteY243" fmla="*/ 2673464 h 2785707"/>
              <a:gd name="connsiteX244" fmla="*/ 12159651 w 12192000"/>
              <a:gd name="connsiteY244" fmla="*/ 2679085 h 2785707"/>
              <a:gd name="connsiteX245" fmla="*/ 12192000 w 12192000"/>
              <a:gd name="connsiteY245" fmla="*/ 2674480 h 2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12192000" h="2785707">
                <a:moveTo>
                  <a:pt x="12192000" y="0"/>
                </a:moveTo>
                <a:lnTo>
                  <a:pt x="0" y="0"/>
                </a:lnTo>
                <a:lnTo>
                  <a:pt x="0" y="591237"/>
                </a:lnTo>
                <a:lnTo>
                  <a:pt x="7462" y="596097"/>
                </a:lnTo>
                <a:cubicBezTo>
                  <a:pt x="33908" y="613349"/>
                  <a:pt x="59850" y="629066"/>
                  <a:pt x="65949" y="623063"/>
                </a:cubicBezTo>
                <a:cubicBezTo>
                  <a:pt x="104511" y="621541"/>
                  <a:pt x="147418" y="628042"/>
                  <a:pt x="174040" y="614935"/>
                </a:cubicBezTo>
                <a:cubicBezTo>
                  <a:pt x="181060" y="595502"/>
                  <a:pt x="307304" y="613591"/>
                  <a:pt x="331354" y="605310"/>
                </a:cubicBezTo>
                <a:cubicBezTo>
                  <a:pt x="388829" y="623899"/>
                  <a:pt x="404420" y="655488"/>
                  <a:pt x="437701" y="649169"/>
                </a:cubicBezTo>
                <a:cubicBezTo>
                  <a:pt x="460360" y="643797"/>
                  <a:pt x="544430" y="662096"/>
                  <a:pt x="570985" y="634864"/>
                </a:cubicBezTo>
                <a:cubicBezTo>
                  <a:pt x="611720" y="655852"/>
                  <a:pt x="628268" y="628594"/>
                  <a:pt x="660488" y="637694"/>
                </a:cubicBezTo>
                <a:cubicBezTo>
                  <a:pt x="731929" y="640906"/>
                  <a:pt x="769884" y="669504"/>
                  <a:pt x="862240" y="647402"/>
                </a:cubicBezTo>
                <a:cubicBezTo>
                  <a:pt x="904065" y="656940"/>
                  <a:pt x="965938" y="616724"/>
                  <a:pt x="1055198" y="658414"/>
                </a:cubicBezTo>
                <a:cubicBezTo>
                  <a:pt x="1106774" y="665872"/>
                  <a:pt x="1080744" y="646485"/>
                  <a:pt x="1161490" y="664553"/>
                </a:cubicBezTo>
                <a:cubicBezTo>
                  <a:pt x="1184673" y="638081"/>
                  <a:pt x="1309702" y="681966"/>
                  <a:pt x="1335488" y="684838"/>
                </a:cubicBezTo>
                <a:cubicBezTo>
                  <a:pt x="1355801" y="667828"/>
                  <a:pt x="1366194" y="681653"/>
                  <a:pt x="1384901" y="684207"/>
                </a:cubicBezTo>
                <a:cubicBezTo>
                  <a:pt x="1393212" y="673848"/>
                  <a:pt x="1409014" y="673874"/>
                  <a:pt x="1414557" y="685540"/>
                </a:cubicBezTo>
                <a:cubicBezTo>
                  <a:pt x="1407315" y="713070"/>
                  <a:pt x="1474731" y="690092"/>
                  <a:pt x="1479073" y="708783"/>
                </a:cubicBezTo>
                <a:cubicBezTo>
                  <a:pt x="1540070" y="714517"/>
                  <a:pt x="1678447" y="697746"/>
                  <a:pt x="1760498" y="700683"/>
                </a:cubicBezTo>
                <a:cubicBezTo>
                  <a:pt x="1792632" y="694031"/>
                  <a:pt x="1855180" y="727000"/>
                  <a:pt x="1971386" y="726403"/>
                </a:cubicBezTo>
                <a:cubicBezTo>
                  <a:pt x="1986964" y="720596"/>
                  <a:pt x="2046286" y="708514"/>
                  <a:pt x="2050659" y="720928"/>
                </a:cubicBezTo>
                <a:cubicBezTo>
                  <a:pt x="2086682" y="721863"/>
                  <a:pt x="2195049" y="765696"/>
                  <a:pt x="2220475" y="749487"/>
                </a:cubicBezTo>
                <a:cubicBezTo>
                  <a:pt x="2215241" y="776310"/>
                  <a:pt x="2266142" y="751623"/>
                  <a:pt x="2272406" y="777021"/>
                </a:cubicBezTo>
                <a:lnTo>
                  <a:pt x="2297410" y="791240"/>
                </a:lnTo>
                <a:cubicBezTo>
                  <a:pt x="2314908" y="801492"/>
                  <a:pt x="2362075" y="829113"/>
                  <a:pt x="2377393" y="838529"/>
                </a:cubicBezTo>
                <a:lnTo>
                  <a:pt x="2389325" y="847736"/>
                </a:lnTo>
                <a:lnTo>
                  <a:pt x="2418508" y="847030"/>
                </a:lnTo>
                <a:lnTo>
                  <a:pt x="2435377" y="837345"/>
                </a:lnTo>
                <a:lnTo>
                  <a:pt x="2439620" y="840860"/>
                </a:lnTo>
                <a:cubicBezTo>
                  <a:pt x="2444187" y="847628"/>
                  <a:pt x="2446502" y="851791"/>
                  <a:pt x="2451797" y="846508"/>
                </a:cubicBezTo>
                <a:lnTo>
                  <a:pt x="2505861" y="882666"/>
                </a:lnTo>
                <a:cubicBezTo>
                  <a:pt x="2511636" y="885661"/>
                  <a:pt x="2518894" y="886415"/>
                  <a:pt x="2528621" y="883310"/>
                </a:cubicBezTo>
                <a:cubicBezTo>
                  <a:pt x="2546958" y="888460"/>
                  <a:pt x="2598467" y="907723"/>
                  <a:pt x="2615876" y="913568"/>
                </a:cubicBezTo>
                <a:lnTo>
                  <a:pt x="2633076" y="918384"/>
                </a:lnTo>
                <a:cubicBezTo>
                  <a:pt x="2641280" y="922241"/>
                  <a:pt x="2658085" y="933369"/>
                  <a:pt x="2665101" y="936714"/>
                </a:cubicBezTo>
                <a:cubicBezTo>
                  <a:pt x="2670825" y="938682"/>
                  <a:pt x="2668027" y="935380"/>
                  <a:pt x="2675173" y="938458"/>
                </a:cubicBezTo>
                <a:cubicBezTo>
                  <a:pt x="2675225" y="944597"/>
                  <a:pt x="2677804" y="950555"/>
                  <a:pt x="2707978" y="955182"/>
                </a:cubicBezTo>
                <a:cubicBezTo>
                  <a:pt x="2726571" y="970114"/>
                  <a:pt x="2750921" y="982615"/>
                  <a:pt x="2778669" y="991480"/>
                </a:cubicBezTo>
                <a:cubicBezTo>
                  <a:pt x="2784596" y="986681"/>
                  <a:pt x="2791940" y="997468"/>
                  <a:pt x="2796452" y="1000372"/>
                </a:cubicBezTo>
                <a:cubicBezTo>
                  <a:pt x="2798282" y="996724"/>
                  <a:pt x="2810819" y="997911"/>
                  <a:pt x="2813495" y="1001982"/>
                </a:cubicBezTo>
                <a:cubicBezTo>
                  <a:pt x="2894291" y="1036995"/>
                  <a:pt x="2861846" y="990458"/>
                  <a:pt x="2904193" y="1024123"/>
                </a:cubicBezTo>
                <a:cubicBezTo>
                  <a:pt x="2912426" y="1027395"/>
                  <a:pt x="2919877" y="1027211"/>
                  <a:pt x="2926826" y="1025558"/>
                </a:cubicBezTo>
                <a:lnTo>
                  <a:pt x="2937629" y="1021496"/>
                </a:lnTo>
                <a:lnTo>
                  <a:pt x="2970190" y="1039341"/>
                </a:lnTo>
                <a:cubicBezTo>
                  <a:pt x="2986667" y="1046544"/>
                  <a:pt x="3004419" y="1052632"/>
                  <a:pt x="3023036" y="1057429"/>
                </a:cubicBezTo>
                <a:cubicBezTo>
                  <a:pt x="3029427" y="1050485"/>
                  <a:pt x="3041250" y="1064362"/>
                  <a:pt x="3047640" y="1067886"/>
                </a:cubicBezTo>
                <a:cubicBezTo>
                  <a:pt x="3049113" y="1062834"/>
                  <a:pt x="3065273" y="1063377"/>
                  <a:pt x="3069615" y="1068623"/>
                </a:cubicBezTo>
                <a:cubicBezTo>
                  <a:pt x="3180167" y="1108914"/>
                  <a:pt x="3128204" y="1049097"/>
                  <a:pt x="3189718" y="1090790"/>
                </a:cubicBezTo>
                <a:lnTo>
                  <a:pt x="3234683" y="1082861"/>
                </a:lnTo>
                <a:lnTo>
                  <a:pt x="3243889" y="1088560"/>
                </a:lnTo>
                <a:cubicBezTo>
                  <a:pt x="3282443" y="1096267"/>
                  <a:pt x="3296793" y="1087718"/>
                  <a:pt x="3316289" y="1102846"/>
                </a:cubicBezTo>
                <a:cubicBezTo>
                  <a:pt x="3355705" y="1086745"/>
                  <a:pt x="3338941" y="1104834"/>
                  <a:pt x="3363255" y="1113121"/>
                </a:cubicBezTo>
                <a:cubicBezTo>
                  <a:pt x="3385590" y="1119421"/>
                  <a:pt x="3427034" y="1134146"/>
                  <a:pt x="3450298" y="1140641"/>
                </a:cubicBezTo>
                <a:cubicBezTo>
                  <a:pt x="3464287" y="1161185"/>
                  <a:pt x="3479428" y="1142090"/>
                  <a:pt x="3502843" y="1152088"/>
                </a:cubicBezTo>
                <a:cubicBezTo>
                  <a:pt x="3512778" y="1160751"/>
                  <a:pt x="3520916" y="1163472"/>
                  <a:pt x="3534327" y="1158780"/>
                </a:cubicBezTo>
                <a:cubicBezTo>
                  <a:pt x="3579631" y="1200367"/>
                  <a:pt x="3566563" y="1166440"/>
                  <a:pt x="3613707" y="1188135"/>
                </a:cubicBezTo>
                <a:cubicBezTo>
                  <a:pt x="3653700" y="1209113"/>
                  <a:pt x="3700718" y="1226767"/>
                  <a:pt x="3734447" y="1264997"/>
                </a:cubicBezTo>
                <a:cubicBezTo>
                  <a:pt x="3739812" y="1275024"/>
                  <a:pt x="3757867" y="1281897"/>
                  <a:pt x="3774777" y="1280345"/>
                </a:cubicBezTo>
                <a:cubicBezTo>
                  <a:pt x="3777687" y="1280079"/>
                  <a:pt x="3780452" y="1279566"/>
                  <a:pt x="3782987" y="1278825"/>
                </a:cubicBezTo>
                <a:cubicBezTo>
                  <a:pt x="3802089" y="1304950"/>
                  <a:pt x="3822370" y="1298085"/>
                  <a:pt x="3829525" y="1314650"/>
                </a:cubicBezTo>
                <a:cubicBezTo>
                  <a:pt x="3870043" y="1329235"/>
                  <a:pt x="3909546" y="1322767"/>
                  <a:pt x="3916534" y="1337438"/>
                </a:cubicBezTo>
                <a:cubicBezTo>
                  <a:pt x="3938646" y="1341249"/>
                  <a:pt x="3973911" y="1333246"/>
                  <a:pt x="3985243" y="1349887"/>
                </a:cubicBezTo>
                <a:cubicBezTo>
                  <a:pt x="3991624" y="1339551"/>
                  <a:pt x="4007098" y="1363379"/>
                  <a:pt x="4022446" y="1358915"/>
                </a:cubicBezTo>
                <a:cubicBezTo>
                  <a:pt x="4033756" y="1354584"/>
                  <a:pt x="4041089" y="1360802"/>
                  <a:pt x="4050987" y="1363213"/>
                </a:cubicBezTo>
                <a:cubicBezTo>
                  <a:pt x="4065543" y="1360896"/>
                  <a:pt x="4106233" y="1377936"/>
                  <a:pt x="4115739" y="1386380"/>
                </a:cubicBezTo>
                <a:cubicBezTo>
                  <a:pt x="4136569" y="1413385"/>
                  <a:pt x="4202076" y="1408872"/>
                  <a:pt x="4219773" y="1429896"/>
                </a:cubicBezTo>
                <a:cubicBezTo>
                  <a:pt x="4227193" y="1433905"/>
                  <a:pt x="4234841" y="1436419"/>
                  <a:pt x="4242592" y="1437995"/>
                </a:cubicBezTo>
                <a:lnTo>
                  <a:pt x="4264860" y="1440328"/>
                </a:lnTo>
                <a:lnTo>
                  <a:pt x="4272342" y="1436836"/>
                </a:lnTo>
                <a:lnTo>
                  <a:pt x="4285317" y="1440547"/>
                </a:lnTo>
                <a:lnTo>
                  <a:pt x="4289326" y="1440567"/>
                </a:lnTo>
                <a:lnTo>
                  <a:pt x="4311745" y="1441649"/>
                </a:lnTo>
                <a:cubicBezTo>
                  <a:pt x="4295920" y="1463324"/>
                  <a:pt x="4370745" y="1452790"/>
                  <a:pt x="4345821" y="1467990"/>
                </a:cubicBezTo>
                <a:cubicBezTo>
                  <a:pt x="4382864" y="1476647"/>
                  <a:pt x="4349421" y="1488843"/>
                  <a:pt x="4399086" y="1480631"/>
                </a:cubicBezTo>
                <a:cubicBezTo>
                  <a:pt x="4451935" y="1510979"/>
                  <a:pt x="4598080" y="1494621"/>
                  <a:pt x="4635587" y="1532477"/>
                </a:cubicBezTo>
                <a:cubicBezTo>
                  <a:pt x="4632999" y="1520275"/>
                  <a:pt x="4681854" y="1589802"/>
                  <a:pt x="4697305" y="1598576"/>
                </a:cubicBezTo>
                <a:cubicBezTo>
                  <a:pt x="4733556" y="1613805"/>
                  <a:pt x="4746756" y="1626181"/>
                  <a:pt x="4800559" y="1650651"/>
                </a:cubicBezTo>
                <a:cubicBezTo>
                  <a:pt x="4853578" y="1666654"/>
                  <a:pt x="4885909" y="1696908"/>
                  <a:pt x="4945615" y="1698753"/>
                </a:cubicBezTo>
                <a:cubicBezTo>
                  <a:pt x="4946370" y="1702791"/>
                  <a:pt x="4948427" y="1706445"/>
                  <a:pt x="4951384" y="1709811"/>
                </a:cubicBezTo>
                <a:lnTo>
                  <a:pt x="4961956" y="1718626"/>
                </a:lnTo>
                <a:lnTo>
                  <a:pt x="4964473" y="1718615"/>
                </a:lnTo>
                <a:lnTo>
                  <a:pt x="4991598" y="1734829"/>
                </a:lnTo>
                <a:lnTo>
                  <a:pt x="5009548" y="1747489"/>
                </a:lnTo>
                <a:lnTo>
                  <a:pt x="5014839" y="1748130"/>
                </a:lnTo>
                <a:cubicBezTo>
                  <a:pt x="5023037" y="1751045"/>
                  <a:pt x="5047794" y="1761529"/>
                  <a:pt x="5058738" y="1764982"/>
                </a:cubicBezTo>
                <a:cubicBezTo>
                  <a:pt x="5064791" y="1749903"/>
                  <a:pt x="5066861" y="1761618"/>
                  <a:pt x="5080507" y="1768847"/>
                </a:cubicBezTo>
                <a:cubicBezTo>
                  <a:pt x="5092955" y="1747037"/>
                  <a:pt x="5123611" y="1774828"/>
                  <a:pt x="5142055" y="1767607"/>
                </a:cubicBezTo>
                <a:cubicBezTo>
                  <a:pt x="5151799" y="1773410"/>
                  <a:pt x="5162333" y="1779148"/>
                  <a:pt x="5173522" y="1784620"/>
                </a:cubicBezTo>
                <a:lnTo>
                  <a:pt x="5180367" y="1787604"/>
                </a:lnTo>
                <a:lnTo>
                  <a:pt x="5180716" y="1787481"/>
                </a:lnTo>
                <a:cubicBezTo>
                  <a:pt x="5182658" y="1787744"/>
                  <a:pt x="5185081" y="1788580"/>
                  <a:pt x="5188363" y="1790269"/>
                </a:cubicBezTo>
                <a:lnTo>
                  <a:pt x="5192852" y="1793043"/>
                </a:lnTo>
                <a:lnTo>
                  <a:pt x="5272230" y="1791348"/>
                </a:lnTo>
                <a:cubicBezTo>
                  <a:pt x="5312404" y="1798683"/>
                  <a:pt x="5342704" y="1787354"/>
                  <a:pt x="5376484" y="1805756"/>
                </a:cubicBezTo>
                <a:cubicBezTo>
                  <a:pt x="5414117" y="1812554"/>
                  <a:pt x="5448503" y="1811916"/>
                  <a:pt x="5478926" y="1822858"/>
                </a:cubicBezTo>
                <a:cubicBezTo>
                  <a:pt x="5493297" y="1819986"/>
                  <a:pt x="5506053" y="1820161"/>
                  <a:pt x="5515632" y="1830425"/>
                </a:cubicBezTo>
                <a:cubicBezTo>
                  <a:pt x="5551385" y="1834476"/>
                  <a:pt x="5563012" y="1824675"/>
                  <a:pt x="5582742" y="1837848"/>
                </a:cubicBezTo>
                <a:lnTo>
                  <a:pt x="5615731" y="1838115"/>
                </a:lnTo>
                <a:lnTo>
                  <a:pt x="5619149" y="1835988"/>
                </a:lnTo>
                <a:lnTo>
                  <a:pt x="5625050" y="1835832"/>
                </a:lnTo>
                <a:lnTo>
                  <a:pt x="5640026" y="1839536"/>
                </a:lnTo>
                <a:lnTo>
                  <a:pt x="5645469" y="1841610"/>
                </a:lnTo>
                <a:cubicBezTo>
                  <a:pt x="5649292" y="1842786"/>
                  <a:pt x="5651918" y="1843241"/>
                  <a:pt x="5653837" y="1843194"/>
                </a:cubicBezTo>
                <a:lnTo>
                  <a:pt x="5654101" y="1843017"/>
                </a:lnTo>
                <a:lnTo>
                  <a:pt x="5661820" y="1844927"/>
                </a:lnTo>
                <a:cubicBezTo>
                  <a:pt x="5674709" y="1848645"/>
                  <a:pt x="5687118" y="1852732"/>
                  <a:pt x="5698828" y="1857009"/>
                </a:cubicBezTo>
                <a:cubicBezTo>
                  <a:pt x="5712521" y="1846861"/>
                  <a:pt x="5753797" y="1869873"/>
                  <a:pt x="5755153" y="1846051"/>
                </a:cubicBezTo>
                <a:cubicBezTo>
                  <a:pt x="5771136" y="1851140"/>
                  <a:pt x="5778501" y="1862553"/>
                  <a:pt x="5777080" y="1846484"/>
                </a:cubicBezTo>
                <a:lnTo>
                  <a:pt x="5790062" y="1844754"/>
                </a:lnTo>
                <a:lnTo>
                  <a:pt x="5888138" y="1877663"/>
                </a:lnTo>
                <a:lnTo>
                  <a:pt x="5902013" y="1884827"/>
                </a:lnTo>
                <a:cubicBezTo>
                  <a:pt x="5906316" y="1887734"/>
                  <a:pt x="5909915" y="1891071"/>
                  <a:pt x="5912492" y="1894998"/>
                </a:cubicBezTo>
                <a:cubicBezTo>
                  <a:pt x="5968551" y="1887421"/>
                  <a:pt x="6012526" y="1912636"/>
                  <a:pt x="6068995" y="1920302"/>
                </a:cubicBezTo>
                <a:cubicBezTo>
                  <a:pt x="6130128" y="1936331"/>
                  <a:pt x="6262213" y="1980287"/>
                  <a:pt x="6283598" y="1991295"/>
                </a:cubicBezTo>
                <a:cubicBezTo>
                  <a:pt x="6301966" y="1997651"/>
                  <a:pt x="6386462" y="2003382"/>
                  <a:pt x="6378390" y="1991561"/>
                </a:cubicBezTo>
                <a:cubicBezTo>
                  <a:pt x="6430691" y="2023578"/>
                  <a:pt x="6456320" y="2005237"/>
                  <a:pt x="6519309" y="2027309"/>
                </a:cubicBezTo>
                <a:lnTo>
                  <a:pt x="6643152" y="2049516"/>
                </a:lnTo>
                <a:lnTo>
                  <a:pt x="6656875" y="2051188"/>
                </a:lnTo>
                <a:lnTo>
                  <a:pt x="6662165" y="2046505"/>
                </a:lnTo>
                <a:lnTo>
                  <a:pt x="6708706" y="2049842"/>
                </a:lnTo>
                <a:cubicBezTo>
                  <a:pt x="6728320" y="2063550"/>
                  <a:pt x="6766107" y="2058616"/>
                  <a:pt x="6797201" y="2065320"/>
                </a:cubicBezTo>
                <a:lnTo>
                  <a:pt x="6810764" y="2071002"/>
                </a:lnTo>
                <a:lnTo>
                  <a:pt x="6901101" y="2082052"/>
                </a:lnTo>
                <a:lnTo>
                  <a:pt x="6962781" y="2092999"/>
                </a:lnTo>
                <a:lnTo>
                  <a:pt x="6975881" y="2098520"/>
                </a:lnTo>
                <a:lnTo>
                  <a:pt x="6991402" y="2094572"/>
                </a:lnTo>
                <a:cubicBezTo>
                  <a:pt x="6993328" y="2093335"/>
                  <a:pt x="6994904" y="2091926"/>
                  <a:pt x="6996085" y="2090397"/>
                </a:cubicBezTo>
                <a:lnTo>
                  <a:pt x="7045119" y="2100367"/>
                </a:lnTo>
                <a:lnTo>
                  <a:pt x="7051064" y="2100779"/>
                </a:lnTo>
                <a:lnTo>
                  <a:pt x="7092123" y="2100750"/>
                </a:lnTo>
                <a:lnTo>
                  <a:pt x="7153291" y="2096258"/>
                </a:lnTo>
                <a:cubicBezTo>
                  <a:pt x="7173585" y="2092006"/>
                  <a:pt x="7192251" y="2072757"/>
                  <a:pt x="7216946" y="2083586"/>
                </a:cubicBezTo>
                <a:cubicBezTo>
                  <a:pt x="7211675" y="2072232"/>
                  <a:pt x="7246465" y="2087999"/>
                  <a:pt x="7253640" y="2078754"/>
                </a:cubicBezTo>
                <a:cubicBezTo>
                  <a:pt x="7257908" y="2071016"/>
                  <a:pt x="7269456" y="2073996"/>
                  <a:pt x="7279228" y="2072719"/>
                </a:cubicBezTo>
                <a:cubicBezTo>
                  <a:pt x="7287893" y="2065644"/>
                  <a:pt x="7334999" y="2066706"/>
                  <a:pt x="7350342" y="2070909"/>
                </a:cubicBezTo>
                <a:cubicBezTo>
                  <a:pt x="7392243" y="2087644"/>
                  <a:pt x="7436988" y="2061053"/>
                  <a:pt x="7470724" y="2073574"/>
                </a:cubicBezTo>
                <a:cubicBezTo>
                  <a:pt x="7498116" y="2072967"/>
                  <a:pt x="7506999" y="2069264"/>
                  <a:pt x="7514696" y="2067266"/>
                </a:cubicBezTo>
                <a:lnTo>
                  <a:pt x="7516909" y="2061590"/>
                </a:lnTo>
                <a:lnTo>
                  <a:pt x="7530255" y="2060403"/>
                </a:lnTo>
                <a:lnTo>
                  <a:pt x="7533279" y="2059039"/>
                </a:lnTo>
                <a:cubicBezTo>
                  <a:pt x="7539042" y="2056412"/>
                  <a:pt x="7544852" y="2053978"/>
                  <a:pt x="7551151" y="2052267"/>
                </a:cubicBezTo>
                <a:cubicBezTo>
                  <a:pt x="7560368" y="2076923"/>
                  <a:pt x="7606247" y="2041786"/>
                  <a:pt x="7602338" y="2063846"/>
                </a:cubicBezTo>
                <a:lnTo>
                  <a:pt x="7625892" y="2064714"/>
                </a:lnTo>
                <a:lnTo>
                  <a:pt x="7648322" y="2072757"/>
                </a:lnTo>
                <a:lnTo>
                  <a:pt x="7660138" y="2081487"/>
                </a:lnTo>
                <a:lnTo>
                  <a:pt x="7701887" y="2097255"/>
                </a:lnTo>
                <a:lnTo>
                  <a:pt x="7701887" y="2081564"/>
                </a:lnTo>
                <a:lnTo>
                  <a:pt x="7781603" y="2105597"/>
                </a:lnTo>
                <a:lnTo>
                  <a:pt x="7840532" y="2126887"/>
                </a:lnTo>
                <a:lnTo>
                  <a:pt x="7852490" y="2134555"/>
                </a:lnTo>
                <a:lnTo>
                  <a:pt x="7868492" y="2133321"/>
                </a:lnTo>
                <a:cubicBezTo>
                  <a:pt x="7870608" y="2132431"/>
                  <a:pt x="7872409" y="2131316"/>
                  <a:pt x="7873842" y="2130014"/>
                </a:cubicBezTo>
                <a:lnTo>
                  <a:pt x="7920468" y="2148187"/>
                </a:lnTo>
                <a:lnTo>
                  <a:pt x="7926263" y="2149606"/>
                </a:lnTo>
                <a:lnTo>
                  <a:pt x="7966770" y="2156585"/>
                </a:lnTo>
                <a:lnTo>
                  <a:pt x="8092911" y="2161008"/>
                </a:lnTo>
                <a:cubicBezTo>
                  <a:pt x="8089698" y="2148943"/>
                  <a:pt x="8121258" y="2170386"/>
                  <a:pt x="8129956" y="2162518"/>
                </a:cubicBezTo>
                <a:cubicBezTo>
                  <a:pt x="8135520" y="2155638"/>
                  <a:pt x="8146390" y="2160539"/>
                  <a:pt x="8156253" y="2160951"/>
                </a:cubicBezTo>
                <a:cubicBezTo>
                  <a:pt x="8166039" y="2155473"/>
                  <a:pt x="8212323" y="2164555"/>
                  <a:pt x="8226723" y="2171307"/>
                </a:cubicBezTo>
                <a:cubicBezTo>
                  <a:pt x="8265129" y="2194914"/>
                  <a:pt x="8313924" y="2176403"/>
                  <a:pt x="8345013" y="2194472"/>
                </a:cubicBezTo>
                <a:cubicBezTo>
                  <a:pt x="8372141" y="2198551"/>
                  <a:pt x="8381553" y="2196425"/>
                  <a:pt x="8389494" y="2195774"/>
                </a:cubicBezTo>
                <a:lnTo>
                  <a:pt x="8392672" y="2190570"/>
                </a:lnTo>
                <a:lnTo>
                  <a:pt x="8406045" y="2191681"/>
                </a:lnTo>
                <a:lnTo>
                  <a:pt x="8409264" y="2190855"/>
                </a:lnTo>
                <a:cubicBezTo>
                  <a:pt x="8415411" y="2189254"/>
                  <a:pt x="8421567" y="2187852"/>
                  <a:pt x="8428080" y="2187244"/>
                </a:cubicBezTo>
                <a:cubicBezTo>
                  <a:pt x="8432860" y="2213065"/>
                  <a:pt x="8484266" y="2186341"/>
                  <a:pt x="8476550" y="2207369"/>
                </a:cubicBezTo>
                <a:cubicBezTo>
                  <a:pt x="8513167" y="2208526"/>
                  <a:pt x="8555619" y="2244400"/>
                  <a:pt x="8588757" y="2225395"/>
                </a:cubicBezTo>
                <a:cubicBezTo>
                  <a:pt x="8642872" y="2232730"/>
                  <a:pt x="8692026" y="2235404"/>
                  <a:pt x="8749518" y="2245011"/>
                </a:cubicBezTo>
                <a:cubicBezTo>
                  <a:pt x="8793577" y="2260750"/>
                  <a:pt x="8842828" y="2247803"/>
                  <a:pt x="8874315" y="2266877"/>
                </a:cubicBezTo>
                <a:cubicBezTo>
                  <a:pt x="8926109" y="2267125"/>
                  <a:pt x="8990017" y="2281364"/>
                  <a:pt x="9029190" y="2309251"/>
                </a:cubicBezTo>
                <a:cubicBezTo>
                  <a:pt x="9084505" y="2314654"/>
                  <a:pt x="9093058" y="2330757"/>
                  <a:pt x="9142331" y="2320064"/>
                </a:cubicBezTo>
                <a:cubicBezTo>
                  <a:pt x="9146183" y="2324091"/>
                  <a:pt x="9150768" y="2327448"/>
                  <a:pt x="9155844" y="2330314"/>
                </a:cubicBezTo>
                <a:lnTo>
                  <a:pt x="9171403" y="2337223"/>
                </a:lnTo>
                <a:lnTo>
                  <a:pt x="9173407" y="2336681"/>
                </a:lnTo>
                <a:lnTo>
                  <a:pt x="9208166" y="2347769"/>
                </a:lnTo>
                <a:lnTo>
                  <a:pt x="9274752" y="2367321"/>
                </a:lnTo>
                <a:lnTo>
                  <a:pt x="9275339" y="2366424"/>
                </a:lnTo>
                <a:cubicBezTo>
                  <a:pt x="9277508" y="2364656"/>
                  <a:pt x="9280711" y="2363810"/>
                  <a:pt x="9286171" y="2364868"/>
                </a:cubicBezTo>
                <a:cubicBezTo>
                  <a:pt x="9278880" y="2347951"/>
                  <a:pt x="9289961" y="2359662"/>
                  <a:pt x="9306706" y="2364279"/>
                </a:cubicBezTo>
                <a:cubicBezTo>
                  <a:pt x="9299116" y="2339032"/>
                  <a:pt x="9346014" y="2361383"/>
                  <a:pt x="9354964" y="2350000"/>
                </a:cubicBezTo>
                <a:cubicBezTo>
                  <a:pt x="9367435" y="2353960"/>
                  <a:pt x="9380485" y="2357688"/>
                  <a:pt x="9393840" y="2360999"/>
                </a:cubicBezTo>
                <a:lnTo>
                  <a:pt x="9401723" y="2362648"/>
                </a:lnTo>
                <a:cubicBezTo>
                  <a:pt x="9401784" y="2362582"/>
                  <a:pt x="9401843" y="2362515"/>
                  <a:pt x="9401904" y="2362449"/>
                </a:cubicBezTo>
                <a:cubicBezTo>
                  <a:pt x="9403668" y="2362309"/>
                  <a:pt x="9406280" y="2362664"/>
                  <a:pt x="9410265" y="2363724"/>
                </a:cubicBezTo>
                <a:lnTo>
                  <a:pt x="9431384" y="2368857"/>
                </a:lnTo>
                <a:lnTo>
                  <a:pt x="9436806" y="2368409"/>
                </a:lnTo>
                <a:lnTo>
                  <a:pt x="9469943" y="2364702"/>
                </a:lnTo>
                <a:cubicBezTo>
                  <a:pt x="9492075" y="2366299"/>
                  <a:pt x="9538048" y="2371570"/>
                  <a:pt x="9571973" y="2375579"/>
                </a:cubicBezTo>
                <a:cubicBezTo>
                  <a:pt x="9604304" y="2385689"/>
                  <a:pt x="9636016" y="2383371"/>
                  <a:pt x="9673508" y="2388756"/>
                </a:cubicBezTo>
                <a:cubicBezTo>
                  <a:pt x="9711732" y="2406591"/>
                  <a:pt x="9735674" y="2393166"/>
                  <a:pt x="9775728" y="2398997"/>
                </a:cubicBezTo>
                <a:cubicBezTo>
                  <a:pt x="9806799" y="2422784"/>
                  <a:pt x="9806899" y="2389955"/>
                  <a:pt x="9828502" y="2387377"/>
                </a:cubicBezTo>
                <a:lnTo>
                  <a:pt x="9834358" y="2387922"/>
                </a:lnTo>
                <a:lnTo>
                  <a:pt x="9848851" y="2393407"/>
                </a:lnTo>
                <a:lnTo>
                  <a:pt x="9854053" y="2396127"/>
                </a:lnTo>
                <a:cubicBezTo>
                  <a:pt x="9857729" y="2397755"/>
                  <a:pt x="9860291" y="2398523"/>
                  <a:pt x="9862192" y="2398707"/>
                </a:cubicBezTo>
                <a:lnTo>
                  <a:pt x="9862471" y="2398561"/>
                </a:lnTo>
                <a:lnTo>
                  <a:pt x="9905498" y="2417867"/>
                </a:lnTo>
                <a:cubicBezTo>
                  <a:pt x="9919952" y="2409351"/>
                  <a:pt x="9958757" y="2437263"/>
                  <a:pt x="9962223" y="2413612"/>
                </a:cubicBezTo>
                <a:cubicBezTo>
                  <a:pt x="9977588" y="2420601"/>
                  <a:pt x="9983860" y="2432885"/>
                  <a:pt x="9983885" y="2416653"/>
                </a:cubicBezTo>
                <a:cubicBezTo>
                  <a:pt x="9989098" y="2418537"/>
                  <a:pt x="9992817" y="2418345"/>
                  <a:pt x="9995871" y="2417158"/>
                </a:cubicBezTo>
                <a:lnTo>
                  <a:pt x="10030934" y="2432369"/>
                </a:lnTo>
                <a:lnTo>
                  <a:pt x="10036087" y="2432793"/>
                </a:lnTo>
                <a:lnTo>
                  <a:pt x="10057471" y="2445317"/>
                </a:lnTo>
                <a:lnTo>
                  <a:pt x="10088697" y="2461159"/>
                </a:lnTo>
                <a:lnTo>
                  <a:pt x="10091030" y="2461029"/>
                </a:lnTo>
                <a:lnTo>
                  <a:pt x="10104127" y="2469841"/>
                </a:lnTo>
                <a:cubicBezTo>
                  <a:pt x="10108126" y="2473257"/>
                  <a:pt x="10166959" y="2488286"/>
                  <a:pt x="10169163" y="2492519"/>
                </a:cubicBezTo>
                <a:cubicBezTo>
                  <a:pt x="10225323" y="2491613"/>
                  <a:pt x="10211037" y="2510783"/>
                  <a:pt x="10266247" y="2525164"/>
                </a:cubicBezTo>
                <a:cubicBezTo>
                  <a:pt x="10304736" y="2528123"/>
                  <a:pt x="10324750" y="2536388"/>
                  <a:pt x="10383588" y="2556604"/>
                </a:cubicBezTo>
                <a:cubicBezTo>
                  <a:pt x="10422927" y="2570967"/>
                  <a:pt x="10449351" y="2596747"/>
                  <a:pt x="10502276" y="2611346"/>
                </a:cubicBezTo>
                <a:cubicBezTo>
                  <a:pt x="10551189" y="2649570"/>
                  <a:pt x="10642054" y="2656133"/>
                  <a:pt x="10702436" y="2685688"/>
                </a:cubicBezTo>
                <a:cubicBezTo>
                  <a:pt x="10734755" y="2677393"/>
                  <a:pt x="10727906" y="2683472"/>
                  <a:pt x="10738338" y="2690143"/>
                </a:cubicBezTo>
                <a:lnTo>
                  <a:pt x="10738410" y="2690169"/>
                </a:lnTo>
                <a:lnTo>
                  <a:pt x="10828361" y="2695982"/>
                </a:lnTo>
                <a:cubicBezTo>
                  <a:pt x="10834653" y="2692647"/>
                  <a:pt x="10841817" y="2690605"/>
                  <a:pt x="10850642" y="2691703"/>
                </a:cubicBezTo>
                <a:cubicBezTo>
                  <a:pt x="10900458" y="2713605"/>
                  <a:pt x="10856850" y="2676798"/>
                  <a:pt x="10944231" y="2690377"/>
                </a:cubicBezTo>
                <a:cubicBezTo>
                  <a:pt x="10947888" y="2693638"/>
                  <a:pt x="10960334" y="2691646"/>
                  <a:pt x="10961147" y="2687666"/>
                </a:cubicBezTo>
                <a:cubicBezTo>
                  <a:pt x="10966277" y="2689341"/>
                  <a:pt x="10976214" y="2697915"/>
                  <a:pt x="10980692" y="2691799"/>
                </a:cubicBezTo>
                <a:cubicBezTo>
                  <a:pt x="11009873" y="2693413"/>
                  <a:pt x="11036717" y="2699386"/>
                  <a:pt x="11058630" y="2709148"/>
                </a:cubicBezTo>
                <a:cubicBezTo>
                  <a:pt x="11089046" y="2706063"/>
                  <a:pt x="11093105" y="2711169"/>
                  <a:pt x="11094767" y="2717083"/>
                </a:cubicBezTo>
                <a:lnTo>
                  <a:pt x="11096358" y="2720774"/>
                </a:lnTo>
                <a:lnTo>
                  <a:pt x="11104973" y="2716245"/>
                </a:lnTo>
                <a:cubicBezTo>
                  <a:pt x="11114214" y="2713690"/>
                  <a:pt x="11122836" y="2715703"/>
                  <a:pt x="11131099" y="2719881"/>
                </a:cubicBezTo>
                <a:lnTo>
                  <a:pt x="11140776" y="2725926"/>
                </a:lnTo>
                <a:lnTo>
                  <a:pt x="11158686" y="2726270"/>
                </a:lnTo>
                <a:cubicBezTo>
                  <a:pt x="11180768" y="2726709"/>
                  <a:pt x="11251563" y="2726640"/>
                  <a:pt x="11273267" y="2728567"/>
                </a:cubicBezTo>
                <a:lnTo>
                  <a:pt x="11288916" y="2737828"/>
                </a:lnTo>
                <a:lnTo>
                  <a:pt x="11311388" y="2736624"/>
                </a:lnTo>
                <a:cubicBezTo>
                  <a:pt x="11321582" y="2738058"/>
                  <a:pt x="11329783" y="2742030"/>
                  <a:pt x="11335078" y="2749941"/>
                </a:cubicBezTo>
                <a:cubicBezTo>
                  <a:pt x="11338817" y="2743516"/>
                  <a:pt x="11342149" y="2746955"/>
                  <a:pt x="11348344" y="2752346"/>
                </a:cubicBezTo>
                <a:lnTo>
                  <a:pt x="11353373" y="2754678"/>
                </a:lnTo>
                <a:lnTo>
                  <a:pt x="11367159" y="2741107"/>
                </a:lnTo>
                <a:lnTo>
                  <a:pt x="11389712" y="2740372"/>
                </a:lnTo>
                <a:lnTo>
                  <a:pt x="11395219" y="2733120"/>
                </a:lnTo>
                <a:lnTo>
                  <a:pt x="11409180" y="2739023"/>
                </a:lnTo>
                <a:cubicBezTo>
                  <a:pt x="11414137" y="2740775"/>
                  <a:pt x="11422149" y="2743232"/>
                  <a:pt x="11431837" y="2746056"/>
                </a:cubicBezTo>
                <a:lnTo>
                  <a:pt x="11444471" y="2749621"/>
                </a:lnTo>
                <a:lnTo>
                  <a:pt x="11451208" y="2744859"/>
                </a:lnTo>
                <a:lnTo>
                  <a:pt x="11473061" y="2757601"/>
                </a:lnTo>
                <a:lnTo>
                  <a:pt x="11526925" y="2772124"/>
                </a:lnTo>
                <a:cubicBezTo>
                  <a:pt x="11539650" y="2795076"/>
                  <a:pt x="11582438" y="2758503"/>
                  <a:pt x="11584409" y="2785707"/>
                </a:cubicBezTo>
                <a:cubicBezTo>
                  <a:pt x="11604765" y="2763696"/>
                  <a:pt x="11670052" y="2782257"/>
                  <a:pt x="11705161" y="2774143"/>
                </a:cubicBezTo>
                <a:cubicBezTo>
                  <a:pt x="11712651" y="2785033"/>
                  <a:pt x="11817987" y="2755153"/>
                  <a:pt x="11831541" y="2745647"/>
                </a:cubicBezTo>
                <a:cubicBezTo>
                  <a:pt x="11943852" y="2715987"/>
                  <a:pt x="11988586" y="2718581"/>
                  <a:pt x="12017942" y="2704117"/>
                </a:cubicBezTo>
                <a:cubicBezTo>
                  <a:pt x="12044424" y="2697243"/>
                  <a:pt x="12068778" y="2677784"/>
                  <a:pt x="12134490" y="2673464"/>
                </a:cubicBezTo>
                <a:cubicBezTo>
                  <a:pt x="12140262" y="2677664"/>
                  <a:pt x="12149020" y="2679275"/>
                  <a:pt x="12159651" y="2679085"/>
                </a:cubicBezTo>
                <a:lnTo>
                  <a:pt x="12192000" y="267448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EADA14-D7CD-366A-E2AD-8C06056A3036}"/>
              </a:ext>
            </a:extLst>
          </p:cNvPr>
          <p:cNvSpPr>
            <a:spLocks noGrp="1"/>
          </p:cNvSpPr>
          <p:nvPr>
            <p:ph type="title"/>
          </p:nvPr>
        </p:nvSpPr>
        <p:spPr>
          <a:xfrm>
            <a:off x="1050879" y="609601"/>
            <a:ext cx="9810604" cy="1216024"/>
          </a:xfrm>
        </p:spPr>
        <p:txBody>
          <a:bodyPr>
            <a:normAutofit/>
          </a:bodyPr>
          <a:lstStyle/>
          <a:p>
            <a:r>
              <a:rPr lang="en-US"/>
              <a:t>USE CASES</a:t>
            </a:r>
            <a:endParaRPr lang="en-US" dirty="0"/>
          </a:p>
        </p:txBody>
      </p:sp>
      <p:sp>
        <p:nvSpPr>
          <p:cNvPr id="21" name="Freeform: Shape 20">
            <a:extLst>
              <a:ext uri="{FF2B5EF4-FFF2-40B4-BE49-F238E27FC236}">
                <a16:creationId xmlns:a16="http://schemas.microsoft.com/office/drawing/2014/main" id="{C87A8A8A-B020-4F46-8329-D75799D71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144" y="6080078"/>
            <a:ext cx="9517857" cy="777922"/>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601D076F-A83D-40E3-4CF0-74BF2C190922}"/>
              </a:ext>
            </a:extLst>
          </p:cNvPr>
          <p:cNvSpPr>
            <a:spLocks noGrp="1"/>
          </p:cNvSpPr>
          <p:nvPr>
            <p:ph idx="1"/>
          </p:nvPr>
        </p:nvSpPr>
        <p:spPr>
          <a:xfrm>
            <a:off x="1050878" y="2687005"/>
            <a:ext cx="9880979" cy="3567373"/>
          </a:xfrm>
        </p:spPr>
        <p:txBody>
          <a:bodyPr anchor="ctr">
            <a:normAutofit/>
          </a:bodyPr>
          <a:lstStyle/>
          <a:p>
            <a:pPr lvl="0">
              <a:lnSpc>
                <a:spcPct val="90000"/>
              </a:lnSpc>
            </a:pPr>
            <a:r>
              <a:rPr lang="en-US" dirty="0"/>
              <a:t>Weather plays a very important role in our day- to-day life and we hope to find a connection between the weather and accidents due to bad weather conditions. </a:t>
            </a:r>
          </a:p>
          <a:p>
            <a:pPr lvl="0">
              <a:lnSpc>
                <a:spcPct val="90000"/>
              </a:lnSpc>
            </a:pPr>
            <a:r>
              <a:rPr lang="en-US" dirty="0"/>
              <a:t>Our goal is to collect the data from internet and relate the two datasets to gather meaningful insights from it.</a:t>
            </a:r>
          </a:p>
          <a:p>
            <a:pPr lvl="0">
              <a:lnSpc>
                <a:spcPct val="90000"/>
              </a:lnSpc>
            </a:pPr>
            <a:r>
              <a:rPr lang="en-US" dirty="0"/>
              <a:t>We hope our data can be useful to the society and its analysis in future may help prevent accidents.</a:t>
            </a:r>
          </a:p>
          <a:p>
            <a:pPr lvl="0">
              <a:lnSpc>
                <a:spcPct val="90000"/>
              </a:lnSpc>
            </a:pPr>
            <a:r>
              <a:rPr lang="en-US" dirty="0"/>
              <a:t>Primary user of our data can be the government as by analyzing the data they can be prepared for road safety measures.</a:t>
            </a:r>
          </a:p>
          <a:p>
            <a:pPr lvl="0">
              <a:lnSpc>
                <a:spcPct val="90000"/>
              </a:lnSpc>
            </a:pPr>
            <a:r>
              <a:rPr lang="en-US" dirty="0"/>
              <a:t>A timely advisory, a proactive safety approach in road repair , allocation of emergency services based on hourly condition of weather could definitely benefit everyone.</a:t>
            </a:r>
          </a:p>
        </p:txBody>
      </p:sp>
    </p:spTree>
    <p:extLst>
      <p:ext uri="{BB962C8B-B14F-4D97-AF65-F5344CB8AC3E}">
        <p14:creationId xmlns:p14="http://schemas.microsoft.com/office/powerpoint/2010/main" val="408215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46A6-20B1-CAFA-A0D7-4B2CEBF0E56C}"/>
              </a:ext>
            </a:extLst>
          </p:cNvPr>
          <p:cNvSpPr>
            <a:spLocks noGrp="1"/>
          </p:cNvSpPr>
          <p:nvPr>
            <p:ph type="title"/>
          </p:nvPr>
        </p:nvSpPr>
        <p:spPr/>
        <p:txBody>
          <a:bodyPr/>
          <a:lstStyle/>
          <a:p>
            <a:r>
              <a:rPr lang="en-US" dirty="0"/>
              <a:t>DATA ORIGINS</a:t>
            </a:r>
          </a:p>
        </p:txBody>
      </p:sp>
      <p:sp>
        <p:nvSpPr>
          <p:cNvPr id="3" name="Content Placeholder 2">
            <a:extLst>
              <a:ext uri="{FF2B5EF4-FFF2-40B4-BE49-F238E27FC236}">
                <a16:creationId xmlns:a16="http://schemas.microsoft.com/office/drawing/2014/main" id="{36B4BC20-AC3C-48A4-32C8-DFAA3EB2301B}"/>
              </a:ext>
            </a:extLst>
          </p:cNvPr>
          <p:cNvSpPr>
            <a:spLocks noGrp="1"/>
          </p:cNvSpPr>
          <p:nvPr>
            <p:ph idx="1"/>
          </p:nvPr>
        </p:nvSpPr>
        <p:spPr/>
        <p:txBody>
          <a:bodyPr/>
          <a:lstStyle/>
          <a:p>
            <a:r>
              <a:rPr lang="en-US" sz="2000" dirty="0"/>
              <a:t>Weather data: </a:t>
            </a:r>
            <a:r>
              <a:rPr lang="en-US" dirty="0"/>
              <a:t>This contains all the historical weather data and we can obtain the weather data at the time and location of the accident</a:t>
            </a:r>
          </a:p>
          <a:p>
            <a:r>
              <a:rPr lang="en-US" sz="2000" dirty="0"/>
              <a:t>Accident data-NYC: </a:t>
            </a:r>
            <a:r>
              <a:rPr lang="en-US" dirty="0"/>
              <a:t>This contains the data obtained from the New York Open Data Website</a:t>
            </a:r>
          </a:p>
          <a:p>
            <a:r>
              <a:rPr lang="en-US" sz="2000" dirty="0"/>
              <a:t>Accident data-VA: </a:t>
            </a:r>
            <a:r>
              <a:rPr lang="en-US" dirty="0"/>
              <a:t>This contains the data obtained from the Virginia Open Data Website</a:t>
            </a:r>
          </a:p>
          <a:p>
            <a:r>
              <a:rPr lang="en-US" dirty="0"/>
              <a:t>Accident </a:t>
            </a:r>
            <a:r>
              <a:rPr lang="en-US" sz="1800" dirty="0"/>
              <a:t>data-F:  </a:t>
            </a:r>
            <a:r>
              <a:rPr lang="en-US" dirty="0"/>
              <a:t>This contains the data obtained from the Florida Open Data Website</a:t>
            </a:r>
          </a:p>
        </p:txBody>
      </p:sp>
    </p:spTree>
    <p:extLst>
      <p:ext uri="{BB962C8B-B14F-4D97-AF65-F5344CB8AC3E}">
        <p14:creationId xmlns:p14="http://schemas.microsoft.com/office/powerpoint/2010/main" val="1466402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67734-BDDA-FF8C-EC22-312D024E48F4}"/>
              </a:ext>
            </a:extLst>
          </p:cNvPr>
          <p:cNvSpPr>
            <a:spLocks noGrp="1"/>
          </p:cNvSpPr>
          <p:nvPr>
            <p:ph type="title"/>
          </p:nvPr>
        </p:nvSpPr>
        <p:spPr>
          <a:xfrm>
            <a:off x="1050879" y="609601"/>
            <a:ext cx="9621448" cy="1216024"/>
          </a:xfrm>
        </p:spPr>
        <p:txBody>
          <a:bodyPr>
            <a:normAutofit/>
          </a:bodyPr>
          <a:lstStyle/>
          <a:p>
            <a:r>
              <a:rPr lang="en-US" dirty="0"/>
              <a:t>SOURCES</a:t>
            </a:r>
          </a:p>
        </p:txBody>
      </p:sp>
      <p:sp>
        <p:nvSpPr>
          <p:cNvPr id="3" name="Content Placeholder 2">
            <a:extLst>
              <a:ext uri="{FF2B5EF4-FFF2-40B4-BE49-F238E27FC236}">
                <a16:creationId xmlns:a16="http://schemas.microsoft.com/office/drawing/2014/main" id="{FCD6DBAC-91B7-5797-E038-45E23495BE57}"/>
              </a:ext>
            </a:extLst>
          </p:cNvPr>
          <p:cNvSpPr>
            <a:spLocks noGrp="1"/>
          </p:cNvSpPr>
          <p:nvPr>
            <p:ph idx="1"/>
          </p:nvPr>
        </p:nvSpPr>
        <p:spPr>
          <a:xfrm>
            <a:off x="1050879" y="2147357"/>
            <a:ext cx="9621448" cy="4107019"/>
          </a:xfrm>
        </p:spPr>
        <p:txBody>
          <a:bodyPr>
            <a:normAutofit/>
          </a:bodyPr>
          <a:lstStyle/>
          <a:p>
            <a:pPr marL="285750" lvl="0" indent="-275048" rtl="0">
              <a:lnSpc>
                <a:spcPct val="90000"/>
              </a:lnSpc>
              <a:spcBef>
                <a:spcPts val="0"/>
              </a:spcBef>
              <a:spcAft>
                <a:spcPts val="0"/>
              </a:spcAft>
              <a:buClr>
                <a:schemeClr val="lt1"/>
              </a:buClr>
              <a:buSzPct val="100000"/>
              <a:buFont typeface="Arial"/>
              <a:buChar char="•"/>
            </a:pPr>
            <a:r>
              <a:rPr lang="en-US"/>
              <a:t>NYC Open Data</a:t>
            </a:r>
          </a:p>
          <a:p>
            <a:pPr marL="0" lvl="0" indent="0" rtl="0">
              <a:lnSpc>
                <a:spcPct val="90000"/>
              </a:lnSpc>
              <a:spcBef>
                <a:spcPts val="1000"/>
              </a:spcBef>
              <a:spcAft>
                <a:spcPts val="0"/>
              </a:spcAft>
              <a:buClr>
                <a:schemeClr val="lt1"/>
              </a:buClr>
              <a:buSzPct val="25335"/>
              <a:buNone/>
            </a:pPr>
            <a:r>
              <a:rPr lang="en-US" u="sng">
                <a:hlinkClick r:id="rId2"/>
              </a:rPr>
              <a:t>https://data.cityofnewyork.us/Public-Safety/Motor-Vehicle-Collisions-Crashes/h9gi-nx95</a:t>
            </a:r>
            <a:endParaRPr lang="en-US"/>
          </a:p>
          <a:p>
            <a:pPr marL="285750" lvl="0" indent="-275048" rtl="0">
              <a:lnSpc>
                <a:spcPct val="90000"/>
              </a:lnSpc>
              <a:spcBef>
                <a:spcPts val="1000"/>
              </a:spcBef>
              <a:spcAft>
                <a:spcPts val="0"/>
              </a:spcAft>
              <a:buClr>
                <a:schemeClr val="lt1"/>
              </a:buClr>
              <a:buSzPct val="100000"/>
              <a:buFont typeface="Arial"/>
              <a:buChar char="•"/>
            </a:pPr>
            <a:r>
              <a:rPr lang="en-US"/>
              <a:t>FDOT Open data Hub</a:t>
            </a:r>
          </a:p>
          <a:p>
            <a:pPr marL="0" lvl="0" indent="0" rtl="0">
              <a:lnSpc>
                <a:spcPct val="90000"/>
              </a:lnSpc>
              <a:spcBef>
                <a:spcPts val="1000"/>
              </a:spcBef>
              <a:spcAft>
                <a:spcPts val="0"/>
              </a:spcAft>
              <a:buClr>
                <a:schemeClr val="lt1"/>
              </a:buClr>
              <a:buSzPts val="300"/>
              <a:buNone/>
            </a:pPr>
            <a:r>
              <a:rPr lang="en-US" u="sng">
                <a:hlinkClick r:id="rId3"/>
              </a:rPr>
              <a:t>https://gis-fdot.opendata.arcgis.com/datasets/crashes-all/explore?layer=0&amp;location=27.398575%2C-83.000000%2C6.97&amp;showTable=true</a:t>
            </a:r>
            <a:endParaRPr lang="en-US"/>
          </a:p>
          <a:p>
            <a:pPr marL="285750" marR="0" lvl="0" indent="-275048" rtl="0">
              <a:lnSpc>
                <a:spcPct val="90000"/>
              </a:lnSpc>
              <a:spcBef>
                <a:spcPts val="1000"/>
              </a:spcBef>
              <a:spcAft>
                <a:spcPts val="0"/>
              </a:spcAft>
              <a:buSzPct val="100000"/>
              <a:buChar char="•"/>
            </a:pPr>
            <a:r>
              <a:rPr lang="en-US"/>
              <a:t>Virginia Accidents Data</a:t>
            </a:r>
          </a:p>
          <a:p>
            <a:pPr marL="0" marR="0" lvl="0" indent="0" rtl="0">
              <a:lnSpc>
                <a:spcPct val="90000"/>
              </a:lnSpc>
              <a:spcBef>
                <a:spcPts val="1000"/>
              </a:spcBef>
              <a:spcAft>
                <a:spcPts val="0"/>
              </a:spcAft>
              <a:buNone/>
            </a:pPr>
            <a:r>
              <a:rPr lang="en-US" u="sng">
                <a:hlinkClick r:id="rId4"/>
              </a:rPr>
              <a:t>https://www.virginiaroads.org/datasets/VDOT::crash-data-1/api?layer=0</a:t>
            </a:r>
            <a:endParaRPr lang="en-US"/>
          </a:p>
          <a:p>
            <a:pPr marL="171450" lvl="0" indent="-160748" rtl="0">
              <a:lnSpc>
                <a:spcPct val="90000"/>
              </a:lnSpc>
              <a:spcBef>
                <a:spcPts val="1000"/>
              </a:spcBef>
              <a:spcAft>
                <a:spcPts val="0"/>
              </a:spcAft>
              <a:buClr>
                <a:schemeClr val="lt1"/>
              </a:buClr>
              <a:buSzPct val="100000"/>
              <a:buFont typeface="Arial"/>
              <a:buChar char="•"/>
            </a:pPr>
            <a:r>
              <a:rPr lang="en-US"/>
              <a:t>Open Weather Map</a:t>
            </a:r>
            <a:endParaRPr lang="en-US" u="sng"/>
          </a:p>
          <a:p>
            <a:pPr marL="0" lvl="0" indent="0" rtl="0">
              <a:lnSpc>
                <a:spcPct val="90000"/>
              </a:lnSpc>
              <a:spcBef>
                <a:spcPts val="1000"/>
              </a:spcBef>
              <a:spcAft>
                <a:spcPts val="0"/>
              </a:spcAft>
              <a:buClr>
                <a:schemeClr val="lt1"/>
              </a:buClr>
              <a:buSzPts val="300"/>
              <a:buNone/>
            </a:pPr>
            <a:r>
              <a:rPr lang="en-US" u="sng">
                <a:hlinkClick r:id="rId5"/>
              </a:rPr>
              <a:t>http://history.openweathermap.org/data/2.5/history/city?lat="+str(lat)+"&amp;lon="+str(long)+"&amp;type=hour&amp;start="+str(time)+"&amp;cnt=1&amp;appid=</a:t>
            </a:r>
            <a:endParaRPr lang="en-US"/>
          </a:p>
          <a:p>
            <a:pPr marL="171450" lvl="0" indent="-69850" rtl="0">
              <a:lnSpc>
                <a:spcPct val="90000"/>
              </a:lnSpc>
              <a:spcBef>
                <a:spcPts val="1000"/>
              </a:spcBef>
              <a:spcAft>
                <a:spcPts val="0"/>
              </a:spcAft>
              <a:buClr>
                <a:schemeClr val="lt1"/>
              </a:buClr>
              <a:buSzPct val="100000"/>
              <a:buFont typeface="Arial"/>
              <a:buNone/>
            </a:pPr>
            <a:endParaRPr lang="en-US"/>
          </a:p>
          <a:p>
            <a:pPr marL="628650" lvl="1" indent="-31750" rtl="0">
              <a:lnSpc>
                <a:spcPct val="90000"/>
              </a:lnSpc>
              <a:spcBef>
                <a:spcPts val="500"/>
              </a:spcBef>
              <a:spcAft>
                <a:spcPts val="0"/>
              </a:spcAft>
              <a:buClr>
                <a:schemeClr val="dk1"/>
              </a:buClr>
              <a:buSzPct val="100000"/>
              <a:buFont typeface="Arial"/>
              <a:buNone/>
            </a:pPr>
            <a:endParaRPr lang="en-US"/>
          </a:p>
          <a:p>
            <a:pPr marL="628650" lvl="1" indent="-31750" rtl="0">
              <a:lnSpc>
                <a:spcPct val="90000"/>
              </a:lnSpc>
              <a:spcBef>
                <a:spcPts val="500"/>
              </a:spcBef>
              <a:spcAft>
                <a:spcPts val="0"/>
              </a:spcAft>
              <a:buClr>
                <a:schemeClr val="dk1"/>
              </a:buClr>
              <a:buSzPct val="100000"/>
              <a:buFont typeface="Arial"/>
              <a:buNone/>
            </a:pPr>
            <a:endParaRPr lang="en-US"/>
          </a:p>
          <a:p>
            <a:pPr marL="0" lvl="0" indent="0" rtl="0">
              <a:lnSpc>
                <a:spcPct val="90000"/>
              </a:lnSpc>
              <a:spcBef>
                <a:spcPts val="1000"/>
              </a:spcBef>
              <a:spcAft>
                <a:spcPts val="0"/>
              </a:spcAft>
              <a:buClr>
                <a:schemeClr val="lt1"/>
              </a:buClr>
              <a:buSzPct val="100000"/>
              <a:buNone/>
            </a:pPr>
            <a:endParaRPr lang="en-US"/>
          </a:p>
          <a:p>
            <a:pPr marL="0" lvl="0" indent="0" rtl="0">
              <a:lnSpc>
                <a:spcPct val="90000"/>
              </a:lnSpc>
              <a:spcBef>
                <a:spcPts val="1000"/>
              </a:spcBef>
              <a:spcAft>
                <a:spcPts val="0"/>
              </a:spcAft>
              <a:buClr>
                <a:schemeClr val="lt1"/>
              </a:buClr>
              <a:buSzPct val="100000"/>
              <a:buNone/>
            </a:pPr>
            <a:endParaRPr lang="en-US"/>
          </a:p>
          <a:p>
            <a:pPr marL="0" lvl="0" indent="0" rtl="0">
              <a:lnSpc>
                <a:spcPct val="90000"/>
              </a:lnSpc>
              <a:spcBef>
                <a:spcPts val="1000"/>
              </a:spcBef>
              <a:spcAft>
                <a:spcPts val="0"/>
              </a:spcAft>
              <a:buClr>
                <a:schemeClr val="lt1"/>
              </a:buClr>
              <a:buSzPct val="100000"/>
              <a:buNone/>
            </a:pPr>
            <a:endParaRPr lang="en-US"/>
          </a:p>
          <a:p>
            <a:pPr marL="0" lvl="0" indent="0" rtl="0">
              <a:lnSpc>
                <a:spcPct val="90000"/>
              </a:lnSpc>
              <a:spcBef>
                <a:spcPts val="1000"/>
              </a:spcBef>
              <a:spcAft>
                <a:spcPts val="0"/>
              </a:spcAft>
              <a:buClr>
                <a:schemeClr val="lt1"/>
              </a:buClr>
              <a:buSzPct val="100000"/>
              <a:buNone/>
            </a:pPr>
            <a:endParaRPr lang="en-US"/>
          </a:p>
          <a:p>
            <a:pPr>
              <a:lnSpc>
                <a:spcPct val="90000"/>
              </a:lnSpc>
            </a:pPr>
            <a:endParaRPr lang="en-US"/>
          </a:p>
        </p:txBody>
      </p:sp>
      <p:sp>
        <p:nvSpPr>
          <p:cNvPr id="10" name="Freeform: Shape 9">
            <a:extLst>
              <a:ext uri="{FF2B5EF4-FFF2-40B4-BE49-F238E27FC236}">
                <a16:creationId xmlns:a16="http://schemas.microsoft.com/office/drawing/2014/main" id="{80FB4D7A-9B72-446C-9A0D-C0A2986BC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1483" y="-2"/>
            <a:ext cx="1329192"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7171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D889-4FD6-FC5B-AE61-A7BE78A126B5}"/>
              </a:ext>
            </a:extLst>
          </p:cNvPr>
          <p:cNvSpPr>
            <a:spLocks noGrp="1"/>
          </p:cNvSpPr>
          <p:nvPr>
            <p:ph type="title"/>
          </p:nvPr>
        </p:nvSpPr>
        <p:spPr/>
        <p:txBody>
          <a:bodyPr/>
          <a:lstStyle/>
          <a:p>
            <a:r>
              <a:rPr lang="en-US" sz="2800" dirty="0"/>
              <a:t>APPROACH TO ACQUIRING THE DATA</a:t>
            </a:r>
            <a:endParaRPr lang="en-US" dirty="0"/>
          </a:p>
        </p:txBody>
      </p:sp>
      <p:sp>
        <p:nvSpPr>
          <p:cNvPr id="3" name="Content Placeholder 2">
            <a:extLst>
              <a:ext uri="{FF2B5EF4-FFF2-40B4-BE49-F238E27FC236}">
                <a16:creationId xmlns:a16="http://schemas.microsoft.com/office/drawing/2014/main" id="{4CF148F1-DA47-7D2B-809D-6FEAE1506166}"/>
              </a:ext>
            </a:extLst>
          </p:cNvPr>
          <p:cNvSpPr>
            <a:spLocks noGrp="1"/>
          </p:cNvSpPr>
          <p:nvPr>
            <p:ph idx="1"/>
          </p:nvPr>
        </p:nvSpPr>
        <p:spPr/>
        <p:txBody>
          <a:bodyPr>
            <a:normAutofit/>
          </a:bodyPr>
          <a:lstStyle/>
          <a:p>
            <a:r>
              <a:rPr lang="en-US" dirty="0"/>
              <a:t>Accident data NYC  was acquired using two approaches:</a:t>
            </a:r>
          </a:p>
          <a:p>
            <a:r>
              <a:rPr lang="en-US" dirty="0"/>
              <a:t>Web Scraping using Selenium</a:t>
            </a:r>
          </a:p>
          <a:p>
            <a:r>
              <a:rPr lang="en-US" dirty="0"/>
              <a:t>Directly using the API provided in the New York Open Data Website, Florida Open Data Website and Virginia Open Data Website. </a:t>
            </a:r>
          </a:p>
          <a:p>
            <a:r>
              <a:rPr lang="en-US" dirty="0"/>
              <a:t>Weather data was obtained by calling the </a:t>
            </a:r>
            <a:r>
              <a:rPr lang="en-US" dirty="0" err="1"/>
              <a:t>OpenWeatherMap</a:t>
            </a:r>
            <a:r>
              <a:rPr lang="en-US" dirty="0"/>
              <a:t> API and the generated API key</a:t>
            </a:r>
          </a:p>
          <a:p>
            <a:r>
              <a:rPr lang="en-US" dirty="0"/>
              <a:t>Certain websites which were used to get the crash data for different cities used AJAX calls. Hence, these sites had to be inspected manually to obtain the AJAX </a:t>
            </a:r>
            <a:r>
              <a:rPr lang="en-US" dirty="0" err="1"/>
              <a:t>url</a:t>
            </a:r>
            <a:r>
              <a:rPr lang="en-US" dirty="0"/>
              <a:t> which were used to obtain the dataset. We used this approach for Florida accidents data acquisition</a:t>
            </a:r>
          </a:p>
          <a:p>
            <a:endParaRPr lang="en-US" sz="1600" dirty="0"/>
          </a:p>
          <a:p>
            <a:endParaRPr lang="en-US" sz="1600" dirty="0"/>
          </a:p>
          <a:p>
            <a:endParaRPr lang="en-US" sz="1600" dirty="0"/>
          </a:p>
        </p:txBody>
      </p:sp>
    </p:spTree>
    <p:extLst>
      <p:ext uri="{BB962C8B-B14F-4D97-AF65-F5344CB8AC3E}">
        <p14:creationId xmlns:p14="http://schemas.microsoft.com/office/powerpoint/2010/main" val="4003711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633-EACE-13C8-6FAE-81251D545F28}"/>
              </a:ext>
            </a:extLst>
          </p:cNvPr>
          <p:cNvSpPr>
            <a:spLocks noGrp="1"/>
          </p:cNvSpPr>
          <p:nvPr>
            <p:ph type="title"/>
          </p:nvPr>
        </p:nvSpPr>
        <p:spPr/>
        <p:txBody>
          <a:bodyPr/>
          <a:lstStyle/>
          <a:p>
            <a:r>
              <a:rPr lang="en-US" dirty="0"/>
              <a:t>IN CASE OF DYNAMIC WEB PAGES</a:t>
            </a:r>
          </a:p>
        </p:txBody>
      </p:sp>
      <p:pic>
        <p:nvPicPr>
          <p:cNvPr id="4" name="Google Shape;289;p8">
            <a:extLst>
              <a:ext uri="{FF2B5EF4-FFF2-40B4-BE49-F238E27FC236}">
                <a16:creationId xmlns:a16="http://schemas.microsoft.com/office/drawing/2014/main" id="{9A5AA1DB-37F0-B479-5288-5F3D6EA979CA}"/>
              </a:ext>
            </a:extLst>
          </p:cNvPr>
          <p:cNvPicPr preferRelativeResize="0">
            <a:picLocks noGrp="1"/>
          </p:cNvPicPr>
          <p:nvPr>
            <p:ph idx="1"/>
          </p:nvPr>
        </p:nvPicPr>
        <p:blipFill rotWithShape="1">
          <a:blip r:embed="rId2">
            <a:alphaModFix/>
          </a:blip>
          <a:srcRect/>
          <a:stretch/>
        </p:blipFill>
        <p:spPr>
          <a:xfrm>
            <a:off x="622494" y="2133226"/>
            <a:ext cx="9810750" cy="3599318"/>
          </a:xfrm>
          <a:prstGeom prst="rect">
            <a:avLst/>
          </a:prstGeom>
          <a:noFill/>
          <a:ln>
            <a:noFill/>
          </a:ln>
        </p:spPr>
      </p:pic>
    </p:spTree>
    <p:extLst>
      <p:ext uri="{BB962C8B-B14F-4D97-AF65-F5344CB8AC3E}">
        <p14:creationId xmlns:p14="http://schemas.microsoft.com/office/powerpoint/2010/main" val="737523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1"/>
          <p:cNvSpPr txBox="1">
            <a:spLocks noGrp="1"/>
          </p:cNvSpPr>
          <p:nvPr>
            <p:ph type="title"/>
          </p:nvPr>
        </p:nvSpPr>
        <p:spPr>
          <a:xfrm>
            <a:off x="1266539" y="170432"/>
            <a:ext cx="8194701" cy="163037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APPROACH TO PREPROCESSING DATA</a:t>
            </a:r>
            <a:endParaRPr lang="en-US" dirty="0"/>
          </a:p>
        </p:txBody>
      </p:sp>
      <p:sp>
        <p:nvSpPr>
          <p:cNvPr id="313" name="Google Shape;313;p11"/>
          <p:cNvSpPr txBox="1">
            <a:spLocks noGrp="1"/>
          </p:cNvSpPr>
          <p:nvPr>
            <p:ph type="body" idx="1"/>
          </p:nvPr>
        </p:nvSpPr>
        <p:spPr>
          <a:xfrm>
            <a:off x="1239433" y="2080998"/>
            <a:ext cx="8016533" cy="3806618"/>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Clr>
                <a:schemeClr val="dk1"/>
              </a:buClr>
              <a:buSzPts val="1400"/>
              <a:buFont typeface="Arial"/>
              <a:buChar char="•"/>
            </a:pPr>
            <a:r>
              <a:rPr lang="en-US" dirty="0">
                <a:solidFill>
                  <a:schemeClr val="tx1"/>
                </a:solidFill>
              </a:rPr>
              <a:t>For the crash dataset, a new </a:t>
            </a:r>
            <a:r>
              <a:rPr lang="en-US" dirty="0" err="1">
                <a:solidFill>
                  <a:schemeClr val="tx1"/>
                </a:solidFill>
              </a:rPr>
              <a:t>crash_datetime</a:t>
            </a:r>
            <a:r>
              <a:rPr lang="en-US" dirty="0">
                <a:solidFill>
                  <a:schemeClr val="tx1"/>
                </a:solidFill>
              </a:rPr>
              <a:t> of type datetime was created by combining the </a:t>
            </a:r>
            <a:r>
              <a:rPr lang="en-US" dirty="0" err="1">
                <a:solidFill>
                  <a:schemeClr val="tx1"/>
                </a:solidFill>
              </a:rPr>
              <a:t>crash_date</a:t>
            </a:r>
            <a:r>
              <a:rPr lang="en-US" dirty="0">
                <a:solidFill>
                  <a:schemeClr val="tx1"/>
                </a:solidFill>
              </a:rPr>
              <a:t> and </a:t>
            </a:r>
            <a:r>
              <a:rPr lang="en-US" dirty="0" err="1">
                <a:solidFill>
                  <a:schemeClr val="tx1"/>
                </a:solidFill>
              </a:rPr>
              <a:t>crash_time</a:t>
            </a:r>
            <a:r>
              <a:rPr lang="en-US" dirty="0">
                <a:solidFill>
                  <a:schemeClr val="tx1"/>
                </a:solidFill>
              </a:rPr>
              <a:t> columns in order to match the data from the weather API.</a:t>
            </a:r>
          </a:p>
          <a:p>
            <a:pPr marL="285750" lvl="0" indent="-285750" algn="l" rtl="0">
              <a:lnSpc>
                <a:spcPct val="100000"/>
              </a:lnSpc>
              <a:spcBef>
                <a:spcPts val="1000"/>
              </a:spcBef>
              <a:spcAft>
                <a:spcPts val="0"/>
              </a:spcAft>
              <a:buClr>
                <a:schemeClr val="dk1"/>
              </a:buClr>
              <a:buSzPts val="1400"/>
              <a:buFont typeface="Arial"/>
              <a:buChar char="•"/>
            </a:pPr>
            <a:r>
              <a:rPr lang="en-US" dirty="0">
                <a:solidFill>
                  <a:schemeClr val="tx1"/>
                </a:solidFill>
              </a:rPr>
              <a:t>Unnecessary columns were removed from both the weather and crash datasets. </a:t>
            </a:r>
          </a:p>
          <a:p>
            <a:pPr marL="285750" lvl="0" indent="-285750" algn="l" rtl="0">
              <a:lnSpc>
                <a:spcPct val="100000"/>
              </a:lnSpc>
              <a:spcBef>
                <a:spcPts val="1000"/>
              </a:spcBef>
              <a:spcAft>
                <a:spcPts val="0"/>
              </a:spcAft>
              <a:buClr>
                <a:schemeClr val="dk1"/>
              </a:buClr>
              <a:buSzPts val="1400"/>
              <a:buFont typeface="Arial"/>
              <a:buChar char="•"/>
            </a:pPr>
            <a:r>
              <a:rPr lang="en-US" dirty="0">
                <a:solidFill>
                  <a:schemeClr val="tx1"/>
                </a:solidFill>
              </a:rPr>
              <a:t>The rows in the data frames which didn’t have data for the latitude and longitude columns were removed.</a:t>
            </a:r>
          </a:p>
          <a:p>
            <a:pPr marL="285750" lvl="0" indent="-285750" algn="l" rtl="0">
              <a:lnSpc>
                <a:spcPct val="100000"/>
              </a:lnSpc>
              <a:spcBef>
                <a:spcPts val="1000"/>
              </a:spcBef>
              <a:spcAft>
                <a:spcPts val="0"/>
              </a:spcAft>
              <a:buClr>
                <a:schemeClr val="dk1"/>
              </a:buClr>
              <a:buSzPts val="1400"/>
              <a:buFont typeface="Arial"/>
              <a:buChar char="•"/>
            </a:pPr>
            <a:r>
              <a:rPr lang="en-US" dirty="0">
                <a:solidFill>
                  <a:schemeClr val="tx1"/>
                </a:solidFill>
              </a:rPr>
              <a:t>By using </a:t>
            </a:r>
            <a:r>
              <a:rPr lang="en-US" dirty="0" err="1">
                <a:solidFill>
                  <a:schemeClr val="tx1"/>
                </a:solidFill>
              </a:rPr>
              <a:t>geopy</a:t>
            </a:r>
            <a:r>
              <a:rPr lang="en-US" dirty="0">
                <a:solidFill>
                  <a:schemeClr val="tx1"/>
                </a:solidFill>
              </a:rPr>
              <a:t> library, adding the city, </a:t>
            </a:r>
            <a:r>
              <a:rPr lang="en-US" dirty="0" err="1">
                <a:solidFill>
                  <a:schemeClr val="tx1"/>
                </a:solidFill>
              </a:rPr>
              <a:t>zipcode</a:t>
            </a:r>
            <a:r>
              <a:rPr lang="en-US" dirty="0">
                <a:solidFill>
                  <a:schemeClr val="tx1"/>
                </a:solidFill>
              </a:rPr>
              <a:t> data based on latitude and longitude</a:t>
            </a:r>
          </a:p>
          <a:p>
            <a:pPr marL="285750" lvl="0" indent="-196850" algn="l" rtl="0">
              <a:lnSpc>
                <a:spcPct val="100000"/>
              </a:lnSpc>
              <a:spcBef>
                <a:spcPts val="1000"/>
              </a:spcBef>
              <a:spcAft>
                <a:spcPts val="0"/>
              </a:spcAft>
              <a:buClr>
                <a:schemeClr val="dk1"/>
              </a:buClr>
              <a:buSzPts val="1400"/>
              <a:buFont typeface="Arial"/>
              <a:buNone/>
            </a:pPr>
            <a:endParaRPr lang="en-US" dirty="0"/>
          </a:p>
        </p:txBody>
      </p:sp>
      <p:sp>
        <p:nvSpPr>
          <p:cNvPr id="314" name="Google Shape;314;p11"/>
          <p:cNvSpPr txBox="1">
            <a:spLocks noGrp="1"/>
          </p:cNvSpPr>
          <p:nvPr>
            <p:ph type="dt" idx="10"/>
          </p:nvPr>
        </p:nvSpPr>
        <p:spPr>
          <a:xfrm>
            <a:off x="838200" y="6356350"/>
            <a:ext cx="1219200" cy="3651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dirty="0"/>
              <a:t>20XX</a:t>
            </a:r>
          </a:p>
        </p:txBody>
      </p:sp>
      <p:sp>
        <p:nvSpPr>
          <p:cNvPr id="315" name="Google Shape;315;p11"/>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PRESENTATION TITLE</a:t>
            </a:r>
          </a:p>
        </p:txBody>
      </p:sp>
      <p:sp>
        <p:nvSpPr>
          <p:cNvPr id="316" name="Google Shape;3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ArchiveVTI">
  <a:themeElements>
    <a:clrScheme name="AnalogousFromDarkSeedLeftStep">
      <a:dk1>
        <a:srgbClr val="000000"/>
      </a:dk1>
      <a:lt1>
        <a:srgbClr val="FFFFFF"/>
      </a:lt1>
      <a:dk2>
        <a:srgbClr val="21213D"/>
      </a:dk2>
      <a:lt2>
        <a:srgbClr val="E5E2E8"/>
      </a:lt2>
      <a:accent1>
        <a:srgbClr val="67B321"/>
      </a:accent1>
      <a:accent2>
        <a:srgbClr val="99A914"/>
      </a:accent2>
      <a:accent3>
        <a:srgbClr val="CC9826"/>
      </a:accent3>
      <a:accent4>
        <a:srgbClr val="D44C19"/>
      </a:accent4>
      <a:accent5>
        <a:srgbClr val="E52A45"/>
      </a:accent5>
      <a:accent6>
        <a:srgbClr val="D41981"/>
      </a:accent6>
      <a:hlink>
        <a:srgbClr val="BF423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1021</Words>
  <Application>Microsoft Office PowerPoint</Application>
  <PresentationFormat>Widescreen</PresentationFormat>
  <Paragraphs>85</Paragraphs>
  <Slides>15</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Bembo</vt:lpstr>
      <vt:lpstr>Calibri</vt:lpstr>
      <vt:lpstr>ArchiveVTI</vt:lpstr>
      <vt:lpstr>EFFECTS OF WEATHER ON ROAD ACCIDENTS</vt:lpstr>
      <vt:lpstr>AT A GLANCE</vt:lpstr>
      <vt:lpstr>PROJECT SCOPE</vt:lpstr>
      <vt:lpstr>USE CASES</vt:lpstr>
      <vt:lpstr>DATA ORIGINS</vt:lpstr>
      <vt:lpstr>SOURCES</vt:lpstr>
      <vt:lpstr>APPROACH TO ACQUIRING THE DATA</vt:lpstr>
      <vt:lpstr>IN CASE OF DYNAMIC WEB PAGES</vt:lpstr>
      <vt:lpstr>APPROACH TO PREPROCESSING DATA</vt:lpstr>
      <vt:lpstr>Final Dataset Information after merging with weather data</vt:lpstr>
      <vt:lpstr>Sample Data</vt:lpstr>
      <vt:lpstr>Issues and Limitations</vt:lpstr>
      <vt:lpstr>Distribution &amp; ACCESS RIGHTs</vt:lpstr>
      <vt:lpstr>CONTRIBUTION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WEATHER ON ROAD ACCIDENTS</dc:title>
  <dc:creator>Vora,Kartik</dc:creator>
  <cp:lastModifiedBy>Vora,Kartik</cp:lastModifiedBy>
  <cp:revision>3</cp:revision>
  <dcterms:created xsi:type="dcterms:W3CDTF">2022-06-06T01:03:55Z</dcterms:created>
  <dcterms:modified xsi:type="dcterms:W3CDTF">2022-06-06T02:52:45Z</dcterms:modified>
</cp:coreProperties>
</file>